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>
      <p:cViewPr varScale="1">
        <p:scale>
          <a:sx n="120" d="100"/>
          <a:sy n="120" d="100"/>
        </p:scale>
        <p:origin x="11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&lt; 3 hours so focus is more on “identifying considerations” than deeply exploring</a:t>
            </a:r>
            <a:r>
              <a:rPr lang="en-US" baseline="0" dirty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238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2018-01-10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2018-01-10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2018-01-10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2018-01-10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2018-01-10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2018-01-10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2018-01-10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2018-01-10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2018-01-10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2018-01-10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omeone@somewhere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7-09%20Webinars/FHIR%20for%20Architects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Title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97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Name</a:t>
            </a:r>
          </a:p>
          <a:p>
            <a:r>
              <a:rPr lang="en-AU" kern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Name: ???</a:t>
            </a:r>
          </a:p>
          <a:p>
            <a:r>
              <a:rPr lang="en-US" noProof="0" dirty="0"/>
              <a:t>Company: ???</a:t>
            </a:r>
          </a:p>
          <a:p>
            <a:r>
              <a:rPr lang="en-US" noProof="0" dirty="0"/>
              <a:t>Background:</a:t>
            </a:r>
          </a:p>
          <a:p>
            <a:pPr lvl="1"/>
            <a:r>
              <a:rPr lang="en-US" noProof="0" dirty="0"/>
              <a:t>???</a:t>
            </a:r>
          </a:p>
          <a:p>
            <a:pPr lvl="1"/>
            <a:r>
              <a:rPr lang="en-US" dirty="0"/>
              <a:t>???</a:t>
            </a:r>
          </a:p>
          <a:p>
            <a:pPr lvl="1"/>
            <a:r>
              <a:rPr lang="en-US" noProof="0" dirty="0"/>
              <a:t>???</a:t>
            </a:r>
          </a:p>
          <a:p>
            <a:pPr lvl="1"/>
            <a:r>
              <a:rPr lang="en-US" dirty="0"/>
              <a:t>???</a:t>
            </a:r>
            <a:endParaRPr lang="en-US" noProof="0" dirty="0"/>
          </a:p>
          <a:p>
            <a:pPr lvl="1"/>
            <a:r>
              <a:rPr lang="en-US" noProof="0" dirty="0">
                <a:hlinkClick r:id="rId2"/>
              </a:rPr>
              <a:t>someone@somewhere.com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A2C48D-932F-448B-BC65-ACE97B6BF37F}"/>
              </a:ext>
            </a:extLst>
          </p:cNvPr>
          <p:cNvSpPr/>
          <p:nvPr/>
        </p:nvSpPr>
        <p:spPr bwMode="auto">
          <a:xfrm>
            <a:off x="8001000" y="21336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Replace with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529984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https://github.com/FHIR/documents/blob/master/presentations/???.pptx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343400"/>
            <a:ext cx="151416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63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Learning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Blah</a:t>
            </a:r>
          </a:p>
          <a:p>
            <a:r>
              <a:rPr lang="en-US"/>
              <a:t>Blah</a:t>
            </a:r>
          </a:p>
          <a:p>
            <a:r>
              <a:rPr lang="en-US"/>
              <a:t>Blah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3581</TotalTime>
  <Words>110</Words>
  <Application>Microsoft Office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Verdana</vt:lpstr>
      <vt:lpstr>Wingdings</vt:lpstr>
      <vt:lpstr>Refined</vt:lpstr>
      <vt:lpstr>Title</vt:lpstr>
      <vt:lpstr>Who am I?</vt:lpstr>
      <vt:lpstr>This presentation</vt:lpstr>
      <vt:lpstr>Learning Objectives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38</cp:revision>
  <dcterms:created xsi:type="dcterms:W3CDTF">2008-01-21T06:12:12Z</dcterms:created>
  <dcterms:modified xsi:type="dcterms:W3CDTF">2018-01-11T00:55:48Z</dcterms:modified>
</cp:coreProperties>
</file>