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2" r:id="rId2"/>
    <p:sldId id="690" r:id="rId3"/>
    <p:sldId id="691" r:id="rId4"/>
    <p:sldId id="665" r:id="rId5"/>
    <p:sldId id="680" r:id="rId6"/>
    <p:sldId id="313" r:id="rId7"/>
    <p:sldId id="751" r:id="rId8"/>
    <p:sldId id="692" r:id="rId9"/>
    <p:sldId id="744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745" r:id="rId18"/>
    <p:sldId id="746" r:id="rId19"/>
    <p:sldId id="747" r:id="rId20"/>
    <p:sldId id="748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50" r:id="rId29"/>
    <p:sldId id="757" r:id="rId30"/>
    <p:sldId id="738" r:id="rId31"/>
    <p:sldId id="289" r:id="rId32"/>
    <p:sldId id="303" r:id="rId33"/>
    <p:sldId id="304" r:id="rId34"/>
    <p:sldId id="305" r:id="rId35"/>
    <p:sldId id="739" r:id="rId36"/>
    <p:sldId id="306" r:id="rId37"/>
    <p:sldId id="307" r:id="rId38"/>
    <p:sldId id="742" r:id="rId39"/>
    <p:sldId id="752" r:id="rId40"/>
    <p:sldId id="753" r:id="rId41"/>
    <p:sldId id="756" r:id="rId42"/>
    <p:sldId id="741" r:id="rId43"/>
    <p:sldId id="271" r:id="rId44"/>
    <p:sldId id="743" r:id="rId45"/>
    <p:sldId id="277" r:id="rId46"/>
    <p:sldId id="276" r:id="rId47"/>
    <p:sldId id="296" r:id="rId48"/>
    <p:sldId id="309" r:id="rId49"/>
    <p:sldId id="740" r:id="rId50"/>
    <p:sldId id="298" r:id="rId51"/>
    <p:sldId id="310" r:id="rId52"/>
    <p:sldId id="299" r:id="rId53"/>
    <p:sldId id="275" r:id="rId54"/>
    <p:sldId id="312" r:id="rId55"/>
    <p:sldId id="754" r:id="rId56"/>
    <p:sldId id="755" r:id="rId57"/>
    <p:sldId id="308" r:id="rId58"/>
    <p:sldId id="288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07" autoAdjust="0"/>
  </p:normalViewPr>
  <p:slideViewPr>
    <p:cSldViewPr snapToGrid="0" snapToObjects="1">
      <p:cViewPr varScale="1">
        <p:scale>
          <a:sx n="144" d="100"/>
          <a:sy n="144" d="100"/>
        </p:scale>
        <p:origin x="576" y="12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10/22/2023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10/22/2023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2-12%20Webinar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dogwoodhealthconsulting.com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hyperlink" Target="http://chat.fhir.org/" TargetMode="External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October 24-26, 2023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8D460-0D98-575C-35D5-8D0908C0C981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  <a:p>
            <a:r>
              <a:rPr lang="en-US" dirty="0"/>
              <a:t>Any questions/discussion topics?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these 3 days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  <a:p>
            <a:pPr lvl="1"/>
            <a:r>
              <a:rPr lang="en-CA" dirty="0"/>
              <a:t>Form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FB204D9-4C49-492F-9443-8CEEF392F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17B-38C6-48E7-8E6A-7A0DCE018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AFD6-70D2-42AC-97A2-DDFAAF671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61DA-2DFA-4E2C-9D05-7447622FD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4658-4581-4B0C-8E67-8B8A571B1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378CE-CF97-20E8-3D5B-2F80D181614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https://github.com/FHIR/documents/tree/master/presentations/2023-10%20Webinars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1569822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1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0D99F-ABBF-4B5F-97D1-078B0DC38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172F6-EEA7-4DF6-BBFB-A822A7362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C229-B619-476D-BDD1-FB85B426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FB2A49-4F4A-4F94-8621-AD89180EF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CFFC8A-E832-4457-A2E7-6A14A8DBA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0C349A-D6A3-4101-8CAF-462BBE2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B66B92-E7DE-4D39-9308-8ACCA7FF0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442-10DE-493F-9776-C5320A34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3034-14BE-4645-A4BB-F4C392ABC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designers encourage re-use with forms?</a:t>
            </a:r>
          </a:p>
          <a:p>
            <a:pPr lvl="1"/>
            <a:r>
              <a:rPr lang="en-US" dirty="0"/>
              <a:t>Composition with sub-forms</a:t>
            </a:r>
          </a:p>
          <a:p>
            <a:pPr lvl="1"/>
            <a:r>
              <a:rPr lang="en-US" dirty="0"/>
              <a:t>Create forms referencing only data elements</a:t>
            </a:r>
          </a:p>
          <a:p>
            <a:pPr lvl="1"/>
            <a:r>
              <a:rPr lang="en-US" dirty="0"/>
              <a:t>$build to instantiate the full-blown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029A-ADFC-4F5D-8608-31135997A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8897-C8A0-42A3-A95A-827B7FC1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866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E9-D350-4F69-8974-154E715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0F9C-7258-4F48-BB3E-9433DA0B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 the previously authored form to use ‘population’</a:t>
            </a:r>
          </a:p>
          <a:p>
            <a:r>
              <a:rPr lang="en-US" dirty="0"/>
              <a:t>Test the form in the LHC Forms SMART app</a:t>
            </a:r>
          </a:p>
          <a:p>
            <a:r>
              <a:rPr lang="en-US" dirty="0"/>
              <a:t>(Do this </a:t>
            </a:r>
            <a:r>
              <a:rPr lang="en-US"/>
              <a:t>working together)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99A2-DFA4-4F59-9136-54A573001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7CAE-980C-4698-ADFF-6B61FF26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D34BA-1BE0-FB48-4E76-EB0F672162B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7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STU 3 published </a:t>
            </a:r>
          </a:p>
          <a:p>
            <a:r>
              <a:rPr lang="en-CA" dirty="0"/>
              <a:t>Hope to publish STU update in late 2023/early 2024</a:t>
            </a:r>
          </a:p>
          <a:p>
            <a:pPr lvl="1"/>
            <a:r>
              <a:rPr lang="en-CA" dirty="0"/>
              <a:t>Corrections &amp; clarifications</a:t>
            </a:r>
          </a:p>
          <a:p>
            <a:r>
              <a:rPr lang="en-CA" dirty="0"/>
              <a:t>2024</a:t>
            </a:r>
          </a:p>
          <a:p>
            <a:pPr lvl="1"/>
            <a:r>
              <a:rPr lang="en-CA" dirty="0"/>
              <a:t>Migrate draft content to STU</a:t>
            </a:r>
          </a:p>
          <a:p>
            <a:pPr lvl="1"/>
            <a:r>
              <a:rPr lang="en-CA" dirty="0"/>
              <a:t>Dual R4/R5 release</a:t>
            </a:r>
          </a:p>
          <a:p>
            <a:pPr lvl="1"/>
            <a:r>
              <a:rPr lang="en-CA" dirty="0"/>
              <a:t>Move to new obligation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A2B0-8B8B-4FFD-AFEA-D0D1FAA1E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3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4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5"/>
              </a:rPr>
              <a:t>http://chat.fhir.org</a:t>
            </a:r>
            <a:endParaRPr lang="en-CA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Structured Data Capture (SDC)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12875</TotalTime>
  <Words>4004</Words>
  <Application>Microsoft Office PowerPoint</Application>
  <PresentationFormat>On-screen Show (16:9)</PresentationFormat>
  <Paragraphs>551</Paragraphs>
  <Slides>58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Demo and hands-on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Exercise 1</vt:lpstr>
      <vt:lpstr>Exercise 1 - Discussion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Exploring the SDC spec</vt:lpstr>
      <vt:lpstr>Exercise 2</vt:lpstr>
      <vt:lpstr>PowerPoint Presentation</vt:lpstr>
      <vt:lpstr>Exercise 2 - discussion</vt:lpstr>
      <vt:lpstr>Drilling Down</vt:lpstr>
      <vt:lpstr>Creating Questionnaires</vt:lpstr>
      <vt:lpstr>Fetching Questionnaires</vt:lpstr>
      <vt:lpstr>Validation</vt:lpstr>
      <vt:lpstr>Advanced Validation</vt:lpstr>
      <vt:lpstr>Advanced Validation Examples</vt:lpstr>
      <vt:lpstr>Pre-population</vt:lpstr>
      <vt:lpstr>Pre-population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Compositional forms</vt:lpstr>
      <vt:lpstr>Exercise 3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121</cp:revision>
  <dcterms:created xsi:type="dcterms:W3CDTF">2019-03-22T18:05:01Z</dcterms:created>
  <dcterms:modified xsi:type="dcterms:W3CDTF">2023-10-23T04:34:48Z</dcterms:modified>
</cp:coreProperties>
</file>