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6" r:id="rId2"/>
    <p:sldId id="391" r:id="rId3"/>
    <p:sldId id="663" r:id="rId4"/>
    <p:sldId id="664" r:id="rId5"/>
    <p:sldId id="440" r:id="rId6"/>
    <p:sldId id="393" r:id="rId7"/>
    <p:sldId id="394" r:id="rId8"/>
    <p:sldId id="404" r:id="rId9"/>
    <p:sldId id="405" r:id="rId10"/>
    <p:sldId id="398" r:id="rId11"/>
    <p:sldId id="400" r:id="rId12"/>
    <p:sldId id="401" r:id="rId13"/>
    <p:sldId id="402" r:id="rId14"/>
    <p:sldId id="403" r:id="rId15"/>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ヒラギノ角ゴ Pro W3" pitchFamily="-126"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26"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7679"/>
    <a:srgbClr val="000000"/>
    <a:srgbClr val="BABCBE"/>
    <a:srgbClr val="EC2227"/>
    <a:srgbClr val="3D30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787" autoAdjust="0"/>
  </p:normalViewPr>
  <p:slideViewPr>
    <p:cSldViewPr snapToGrid="0" snapToObjects="1">
      <p:cViewPr varScale="1">
        <p:scale>
          <a:sx n="75" d="100"/>
          <a:sy n="75" d="100"/>
        </p:scale>
        <p:origin x="2556" y="60"/>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CA" dirty="0"/>
              <a:t>All Resources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Sheet1!$A$2</c:f>
              <c:strCache>
                <c:ptCount val="1"/>
                <c:pt idx="0">
                  <c:v>Draft</c:v>
                </c:pt>
              </c:strCache>
            </c:strRef>
          </c:tx>
          <c:spPr>
            <a:solidFill>
              <a:schemeClr val="accent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Sheet1!$B$1:$I$1</c:f>
              <c:strCache>
                <c:ptCount val="8"/>
                <c:pt idx="0">
                  <c:v>DSTU1</c:v>
                </c:pt>
                <c:pt idx="1">
                  <c:v>DSTU2</c:v>
                </c:pt>
                <c:pt idx="2">
                  <c:v>STU3</c:v>
                </c:pt>
                <c:pt idx="3">
                  <c:v>R4</c:v>
                </c:pt>
                <c:pt idx="4">
                  <c:v>R5?</c:v>
                </c:pt>
                <c:pt idx="5">
                  <c:v>R6?</c:v>
                </c:pt>
                <c:pt idx="6">
                  <c:v>R7?</c:v>
                </c:pt>
                <c:pt idx="7">
                  <c:v>R8?</c:v>
                </c:pt>
              </c:strCache>
            </c:strRef>
          </c:cat>
          <c:val>
            <c:numRef>
              <c:f>Sheet1!$B$2:$I$2</c:f>
              <c:numCache>
                <c:formatCode>General</c:formatCode>
                <c:ptCount val="8"/>
                <c:pt idx="0">
                  <c:v>1</c:v>
                </c:pt>
                <c:pt idx="1">
                  <c:v>25</c:v>
                </c:pt>
                <c:pt idx="2">
                  <c:v>14</c:v>
                </c:pt>
                <c:pt idx="3">
                  <c:v>39</c:v>
                </c:pt>
                <c:pt idx="4">
                  <c:v>20</c:v>
                </c:pt>
                <c:pt idx="5">
                  <c:v>10</c:v>
                </c:pt>
                <c:pt idx="6">
                  <c:v>5</c:v>
                </c:pt>
                <c:pt idx="7">
                  <c:v>3</c:v>
                </c:pt>
              </c:numCache>
            </c:numRef>
          </c:val>
          <c:extLst>
            <c:ext xmlns:c16="http://schemas.microsoft.com/office/drawing/2014/chart" uri="{C3380CC4-5D6E-409C-BE32-E72D297353CC}">
              <c16:uniqueId val="{00000000-69DB-4190-B580-ADC09A353727}"/>
            </c:ext>
          </c:extLst>
        </c:ser>
        <c:ser>
          <c:idx val="1"/>
          <c:order val="1"/>
          <c:tx>
            <c:strRef>
              <c:f>Sheet1!$A$3</c:f>
              <c:strCache>
                <c:ptCount val="1"/>
                <c:pt idx="0">
                  <c:v>STU</c:v>
                </c:pt>
              </c:strCache>
            </c:strRef>
          </c:tx>
          <c:spPr>
            <a:solidFill>
              <a:schemeClr val="accent6">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Sheet1!$B$1:$I$1</c:f>
              <c:strCache>
                <c:ptCount val="8"/>
                <c:pt idx="0">
                  <c:v>DSTU1</c:v>
                </c:pt>
                <c:pt idx="1">
                  <c:v>DSTU2</c:v>
                </c:pt>
                <c:pt idx="2">
                  <c:v>STU3</c:v>
                </c:pt>
                <c:pt idx="3">
                  <c:v>R4</c:v>
                </c:pt>
                <c:pt idx="4">
                  <c:v>R5?</c:v>
                </c:pt>
                <c:pt idx="5">
                  <c:v>R6?</c:v>
                </c:pt>
                <c:pt idx="6">
                  <c:v>R7?</c:v>
                </c:pt>
                <c:pt idx="7">
                  <c:v>R8?</c:v>
                </c:pt>
              </c:strCache>
            </c:strRef>
          </c:cat>
          <c:val>
            <c:numRef>
              <c:f>Sheet1!$B$3:$I$3</c:f>
              <c:numCache>
                <c:formatCode>General</c:formatCode>
                <c:ptCount val="8"/>
                <c:pt idx="0">
                  <c:v>48</c:v>
                </c:pt>
                <c:pt idx="1">
                  <c:v>58</c:v>
                </c:pt>
                <c:pt idx="2">
                  <c:v>103</c:v>
                </c:pt>
                <c:pt idx="3">
                  <c:v>91</c:v>
                </c:pt>
                <c:pt idx="4">
                  <c:v>90</c:v>
                </c:pt>
                <c:pt idx="5">
                  <c:v>66</c:v>
                </c:pt>
                <c:pt idx="6">
                  <c:v>40</c:v>
                </c:pt>
                <c:pt idx="7">
                  <c:v>22</c:v>
                </c:pt>
              </c:numCache>
            </c:numRef>
          </c:val>
          <c:extLst>
            <c:ext xmlns:c16="http://schemas.microsoft.com/office/drawing/2014/chart" uri="{C3380CC4-5D6E-409C-BE32-E72D297353CC}">
              <c16:uniqueId val="{00000001-69DB-4190-B580-ADC09A353727}"/>
            </c:ext>
          </c:extLst>
        </c:ser>
        <c:ser>
          <c:idx val="2"/>
          <c:order val="2"/>
          <c:tx>
            <c:strRef>
              <c:f>Sheet1!$A$4</c:f>
              <c:strCache>
                <c:ptCount val="1"/>
                <c:pt idx="0">
                  <c:v>Normative</c:v>
                </c:pt>
              </c:strCache>
            </c:strRef>
          </c:tx>
          <c:spPr>
            <a:solidFill>
              <a:schemeClr val="accent3">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Sheet1!$B$1:$I$1</c:f>
              <c:strCache>
                <c:ptCount val="8"/>
                <c:pt idx="0">
                  <c:v>DSTU1</c:v>
                </c:pt>
                <c:pt idx="1">
                  <c:v>DSTU2</c:v>
                </c:pt>
                <c:pt idx="2">
                  <c:v>STU3</c:v>
                </c:pt>
                <c:pt idx="3">
                  <c:v>R4</c:v>
                </c:pt>
                <c:pt idx="4">
                  <c:v>R5?</c:v>
                </c:pt>
                <c:pt idx="5">
                  <c:v>R6?</c:v>
                </c:pt>
                <c:pt idx="6">
                  <c:v>R7?</c:v>
                </c:pt>
                <c:pt idx="7">
                  <c:v>R8?</c:v>
                </c:pt>
              </c:strCache>
            </c:strRef>
          </c:cat>
          <c:val>
            <c:numRef>
              <c:f>Sheet1!$B$4:$I$4</c:f>
              <c:numCache>
                <c:formatCode>General</c:formatCode>
                <c:ptCount val="8"/>
                <c:pt idx="0">
                  <c:v>0</c:v>
                </c:pt>
                <c:pt idx="1">
                  <c:v>0</c:v>
                </c:pt>
                <c:pt idx="2">
                  <c:v>0</c:v>
                </c:pt>
                <c:pt idx="3">
                  <c:v>13</c:v>
                </c:pt>
                <c:pt idx="4">
                  <c:v>34</c:v>
                </c:pt>
                <c:pt idx="5">
                  <c:v>70</c:v>
                </c:pt>
                <c:pt idx="6">
                  <c:v>105</c:v>
                </c:pt>
                <c:pt idx="7">
                  <c:v>130</c:v>
                </c:pt>
              </c:numCache>
            </c:numRef>
          </c:val>
          <c:extLst>
            <c:ext xmlns:c16="http://schemas.microsoft.com/office/drawing/2014/chart" uri="{C3380CC4-5D6E-409C-BE32-E72D297353CC}">
              <c16:uniqueId val="{00000002-69DB-4190-B580-ADC09A353727}"/>
            </c:ext>
          </c:extLst>
        </c:ser>
        <c:dLbls>
          <c:showLegendKey val="0"/>
          <c:showVal val="0"/>
          <c:showCatName val="0"/>
          <c:showSerName val="0"/>
          <c:showPercent val="0"/>
          <c:showBubbleSize val="0"/>
        </c:dLbls>
        <c:axId val="508671232"/>
        <c:axId val="508671560"/>
      </c:areaChart>
      <c:catAx>
        <c:axId val="508671232"/>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8671560"/>
        <c:crosses val="autoZero"/>
        <c:auto val="1"/>
        <c:lblAlgn val="ctr"/>
        <c:lblOffset val="100"/>
        <c:noMultiLvlLbl val="0"/>
      </c:catAx>
      <c:valAx>
        <c:axId val="508671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86712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CA" dirty="0"/>
              <a:t>‘Common’ Resources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Sheet1!$J$2</c:f>
              <c:strCache>
                <c:ptCount val="1"/>
                <c:pt idx="0">
                  <c:v>Draft</c:v>
                </c:pt>
              </c:strCache>
            </c:strRef>
          </c:tx>
          <c:spPr>
            <a:solidFill>
              <a:schemeClr val="accent2">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Sheet1!$K$1:$R$1</c:f>
              <c:strCache>
                <c:ptCount val="8"/>
                <c:pt idx="0">
                  <c:v>DSTU1</c:v>
                </c:pt>
                <c:pt idx="1">
                  <c:v>DSTU2</c:v>
                </c:pt>
                <c:pt idx="2">
                  <c:v>STU3</c:v>
                </c:pt>
                <c:pt idx="3">
                  <c:v>R4</c:v>
                </c:pt>
                <c:pt idx="4">
                  <c:v>R5?</c:v>
                </c:pt>
                <c:pt idx="5">
                  <c:v>R6?</c:v>
                </c:pt>
                <c:pt idx="6">
                  <c:v>R7?</c:v>
                </c:pt>
                <c:pt idx="7">
                  <c:v>R8?</c:v>
                </c:pt>
              </c:strCache>
            </c:strRef>
          </c:cat>
          <c:val>
            <c:numRef>
              <c:f>Sheet1!$K$2:$R$2</c:f>
              <c:numCache>
                <c:formatCode>General</c:formatCode>
                <c:ptCount val="8"/>
                <c:pt idx="0">
                  <c:v>0</c:v>
                </c:pt>
                <c:pt idx="1">
                  <c:v>8</c:v>
                </c:pt>
                <c:pt idx="2">
                  <c:v>6</c:v>
                </c:pt>
                <c:pt idx="3">
                  <c:v>10</c:v>
                </c:pt>
                <c:pt idx="4">
                  <c:v>2</c:v>
                </c:pt>
                <c:pt idx="5">
                  <c:v>0</c:v>
                </c:pt>
                <c:pt idx="6">
                  <c:v>0</c:v>
                </c:pt>
                <c:pt idx="7">
                  <c:v>0</c:v>
                </c:pt>
              </c:numCache>
            </c:numRef>
          </c:val>
          <c:extLst>
            <c:ext xmlns:c16="http://schemas.microsoft.com/office/drawing/2014/chart" uri="{C3380CC4-5D6E-409C-BE32-E72D297353CC}">
              <c16:uniqueId val="{00000000-7C4A-44BE-907E-9EE08D9208C6}"/>
            </c:ext>
          </c:extLst>
        </c:ser>
        <c:ser>
          <c:idx val="1"/>
          <c:order val="1"/>
          <c:tx>
            <c:strRef>
              <c:f>Sheet1!$J$3</c:f>
              <c:strCache>
                <c:ptCount val="1"/>
                <c:pt idx="0">
                  <c:v>STU</c:v>
                </c:pt>
              </c:strCache>
            </c:strRef>
          </c:tx>
          <c:spPr>
            <a:solidFill>
              <a:schemeClr val="accent6">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Sheet1!$K$1:$R$1</c:f>
              <c:strCache>
                <c:ptCount val="8"/>
                <c:pt idx="0">
                  <c:v>DSTU1</c:v>
                </c:pt>
                <c:pt idx="1">
                  <c:v>DSTU2</c:v>
                </c:pt>
                <c:pt idx="2">
                  <c:v>STU3</c:v>
                </c:pt>
                <c:pt idx="3">
                  <c:v>R4</c:v>
                </c:pt>
                <c:pt idx="4">
                  <c:v>R5?</c:v>
                </c:pt>
                <c:pt idx="5">
                  <c:v>R6?</c:v>
                </c:pt>
                <c:pt idx="6">
                  <c:v>R7?</c:v>
                </c:pt>
                <c:pt idx="7">
                  <c:v>R8?</c:v>
                </c:pt>
              </c:strCache>
            </c:strRef>
          </c:cat>
          <c:val>
            <c:numRef>
              <c:f>Sheet1!$K$3:$R$3</c:f>
              <c:numCache>
                <c:formatCode>General</c:formatCode>
                <c:ptCount val="8"/>
                <c:pt idx="0">
                  <c:v>38</c:v>
                </c:pt>
                <c:pt idx="1">
                  <c:v>49</c:v>
                </c:pt>
                <c:pt idx="2">
                  <c:v>57</c:v>
                </c:pt>
                <c:pt idx="3">
                  <c:v>50</c:v>
                </c:pt>
                <c:pt idx="4">
                  <c:v>45</c:v>
                </c:pt>
                <c:pt idx="5">
                  <c:v>20</c:v>
                </c:pt>
                <c:pt idx="6">
                  <c:v>10</c:v>
                </c:pt>
                <c:pt idx="7">
                  <c:v>3</c:v>
                </c:pt>
              </c:numCache>
            </c:numRef>
          </c:val>
          <c:extLst>
            <c:ext xmlns:c16="http://schemas.microsoft.com/office/drawing/2014/chart" uri="{C3380CC4-5D6E-409C-BE32-E72D297353CC}">
              <c16:uniqueId val="{00000001-7C4A-44BE-907E-9EE08D9208C6}"/>
            </c:ext>
          </c:extLst>
        </c:ser>
        <c:ser>
          <c:idx val="2"/>
          <c:order val="2"/>
          <c:tx>
            <c:strRef>
              <c:f>Sheet1!$J$4</c:f>
              <c:strCache>
                <c:ptCount val="1"/>
                <c:pt idx="0">
                  <c:v>Normative</c:v>
                </c:pt>
              </c:strCache>
            </c:strRef>
          </c:tx>
          <c:spPr>
            <a:solidFill>
              <a:schemeClr val="accent3">
                <a:lumMod val="60000"/>
                <a:lumOff val="4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cat>
            <c:strRef>
              <c:f>Sheet1!$K$1:$R$1</c:f>
              <c:strCache>
                <c:ptCount val="8"/>
                <c:pt idx="0">
                  <c:v>DSTU1</c:v>
                </c:pt>
                <c:pt idx="1">
                  <c:v>DSTU2</c:v>
                </c:pt>
                <c:pt idx="2">
                  <c:v>STU3</c:v>
                </c:pt>
                <c:pt idx="3">
                  <c:v>R4</c:v>
                </c:pt>
                <c:pt idx="4">
                  <c:v>R5?</c:v>
                </c:pt>
                <c:pt idx="5">
                  <c:v>R6?</c:v>
                </c:pt>
                <c:pt idx="6">
                  <c:v>R7?</c:v>
                </c:pt>
                <c:pt idx="7">
                  <c:v>R8?</c:v>
                </c:pt>
              </c:strCache>
            </c:strRef>
          </c:cat>
          <c:val>
            <c:numRef>
              <c:f>Sheet1!$K$4:$R$4</c:f>
              <c:numCache>
                <c:formatCode>General</c:formatCode>
                <c:ptCount val="8"/>
                <c:pt idx="0">
                  <c:v>0</c:v>
                </c:pt>
                <c:pt idx="1">
                  <c:v>0</c:v>
                </c:pt>
                <c:pt idx="2">
                  <c:v>0</c:v>
                </c:pt>
                <c:pt idx="3">
                  <c:v>3</c:v>
                </c:pt>
                <c:pt idx="4">
                  <c:v>18</c:v>
                </c:pt>
                <c:pt idx="5">
                  <c:v>45</c:v>
                </c:pt>
                <c:pt idx="6">
                  <c:v>55</c:v>
                </c:pt>
                <c:pt idx="7">
                  <c:v>62</c:v>
                </c:pt>
              </c:numCache>
            </c:numRef>
          </c:val>
          <c:extLst>
            <c:ext xmlns:c16="http://schemas.microsoft.com/office/drawing/2014/chart" uri="{C3380CC4-5D6E-409C-BE32-E72D297353CC}">
              <c16:uniqueId val="{00000002-7C4A-44BE-907E-9EE08D9208C6}"/>
            </c:ext>
          </c:extLst>
        </c:ser>
        <c:dLbls>
          <c:showLegendKey val="0"/>
          <c:showVal val="0"/>
          <c:showCatName val="0"/>
          <c:showSerName val="0"/>
          <c:showPercent val="0"/>
          <c:showBubbleSize val="0"/>
        </c:dLbls>
        <c:axId val="508671232"/>
        <c:axId val="508671560"/>
      </c:areaChart>
      <c:catAx>
        <c:axId val="508671232"/>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8671560"/>
        <c:crosses val="autoZero"/>
        <c:auto val="1"/>
        <c:lblAlgn val="ctr"/>
        <c:lblOffset val="100"/>
        <c:noMultiLvlLbl val="0"/>
      </c:catAx>
      <c:valAx>
        <c:axId val="5086715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86712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6">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6">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C09FD2-F389-4B09-BA8A-7EB3F00D92DB}" type="doc">
      <dgm:prSet loTypeId="urn:microsoft.com/office/officeart/2005/8/layout/hProcess9" loCatId="process" qsTypeId="urn:microsoft.com/office/officeart/2005/8/quickstyle/simple1" qsCatId="simple" csTypeId="urn:microsoft.com/office/officeart/2005/8/colors/accent1_2" csCatId="accent1" phldr="1"/>
      <dgm:spPr/>
    </dgm:pt>
    <dgm:pt modelId="{ACF22635-A6A3-4A5E-A262-4C86DF76D9C5}">
      <dgm:prSet phldrT="[Text]"/>
      <dgm:spPr/>
      <dgm:t>
        <a:bodyPr/>
        <a:lstStyle/>
        <a:p>
          <a:r>
            <a:rPr lang="en-CA" dirty="0"/>
            <a:t>Read only</a:t>
          </a:r>
        </a:p>
      </dgm:t>
    </dgm:pt>
    <dgm:pt modelId="{A41EF9B5-9615-4C56-9827-44448CC3DE4A}" type="parTrans" cxnId="{91325254-C356-4851-98FC-0D3AFEBDDCAE}">
      <dgm:prSet/>
      <dgm:spPr/>
      <dgm:t>
        <a:bodyPr/>
        <a:lstStyle/>
        <a:p>
          <a:endParaRPr lang="en-CA"/>
        </a:p>
      </dgm:t>
    </dgm:pt>
    <dgm:pt modelId="{F2786A9B-0276-494A-8D7A-A79091AE0857}" type="sibTrans" cxnId="{91325254-C356-4851-98FC-0D3AFEBDDCAE}">
      <dgm:prSet/>
      <dgm:spPr/>
      <dgm:t>
        <a:bodyPr/>
        <a:lstStyle/>
        <a:p>
          <a:endParaRPr lang="en-CA"/>
        </a:p>
      </dgm:t>
    </dgm:pt>
    <dgm:pt modelId="{08C0CAD0-5EDA-4DD0-BAFC-C6F97331F8BF}">
      <dgm:prSet phldrT="[Text]"/>
      <dgm:spPr/>
      <dgm:t>
        <a:bodyPr/>
        <a:lstStyle/>
        <a:p>
          <a:r>
            <a:rPr lang="en-CA" dirty="0"/>
            <a:t>Write capability</a:t>
          </a:r>
        </a:p>
      </dgm:t>
    </dgm:pt>
    <dgm:pt modelId="{0888BAD9-D6EC-4CD9-B520-377BD8983944}" type="parTrans" cxnId="{F7B5CA71-14AF-4436-8EFD-C60EA89C1F27}">
      <dgm:prSet/>
      <dgm:spPr/>
      <dgm:t>
        <a:bodyPr/>
        <a:lstStyle/>
        <a:p>
          <a:endParaRPr lang="en-CA"/>
        </a:p>
      </dgm:t>
    </dgm:pt>
    <dgm:pt modelId="{0A03A7B7-FE85-47ED-BABD-E7C7D23F8E4E}" type="sibTrans" cxnId="{F7B5CA71-14AF-4436-8EFD-C60EA89C1F27}">
      <dgm:prSet/>
      <dgm:spPr/>
      <dgm:t>
        <a:bodyPr/>
        <a:lstStyle/>
        <a:p>
          <a:endParaRPr lang="en-CA"/>
        </a:p>
      </dgm:t>
    </dgm:pt>
    <dgm:pt modelId="{31B470D9-D956-4342-9BD3-DE4316637BCD}">
      <dgm:prSet phldrT="[Text]"/>
      <dgm:spPr/>
      <dgm:t>
        <a:bodyPr/>
        <a:lstStyle/>
        <a:p>
          <a:r>
            <a:rPr lang="en-CA" dirty="0"/>
            <a:t>Full business integration</a:t>
          </a:r>
        </a:p>
      </dgm:t>
    </dgm:pt>
    <dgm:pt modelId="{AD2142A3-760F-44A9-919D-C676026FBFF8}" type="parTrans" cxnId="{929B09AC-8A82-4382-A134-7BB1F245933B}">
      <dgm:prSet/>
      <dgm:spPr/>
      <dgm:t>
        <a:bodyPr/>
        <a:lstStyle/>
        <a:p>
          <a:endParaRPr lang="en-CA"/>
        </a:p>
      </dgm:t>
    </dgm:pt>
    <dgm:pt modelId="{E6817C56-D547-449C-AB7D-17F70BF661D7}" type="sibTrans" cxnId="{929B09AC-8A82-4382-A134-7BB1F245933B}">
      <dgm:prSet/>
      <dgm:spPr/>
      <dgm:t>
        <a:bodyPr/>
        <a:lstStyle/>
        <a:p>
          <a:endParaRPr lang="en-CA"/>
        </a:p>
      </dgm:t>
    </dgm:pt>
    <dgm:pt modelId="{B3C51945-AA7B-4A70-B39C-FEB0497C42E0}" type="pres">
      <dgm:prSet presAssocID="{15C09FD2-F389-4B09-BA8A-7EB3F00D92DB}" presName="CompostProcess" presStyleCnt="0">
        <dgm:presLayoutVars>
          <dgm:dir/>
          <dgm:resizeHandles val="exact"/>
        </dgm:presLayoutVars>
      </dgm:prSet>
      <dgm:spPr/>
    </dgm:pt>
    <dgm:pt modelId="{175DCFC8-C0A3-495C-9CFB-0AC262800538}" type="pres">
      <dgm:prSet presAssocID="{15C09FD2-F389-4B09-BA8A-7EB3F00D92DB}" presName="arrow" presStyleLbl="bgShp" presStyleIdx="0" presStyleCnt="1"/>
      <dgm:spPr/>
    </dgm:pt>
    <dgm:pt modelId="{83DD00DC-D064-486A-A668-CA998FB3C75E}" type="pres">
      <dgm:prSet presAssocID="{15C09FD2-F389-4B09-BA8A-7EB3F00D92DB}" presName="linearProcess" presStyleCnt="0"/>
      <dgm:spPr/>
    </dgm:pt>
    <dgm:pt modelId="{18CC4F84-D505-49F5-AB67-23F76F712E6A}" type="pres">
      <dgm:prSet presAssocID="{ACF22635-A6A3-4A5E-A262-4C86DF76D9C5}" presName="textNode" presStyleLbl="node1" presStyleIdx="0" presStyleCnt="3">
        <dgm:presLayoutVars>
          <dgm:bulletEnabled val="1"/>
        </dgm:presLayoutVars>
      </dgm:prSet>
      <dgm:spPr/>
    </dgm:pt>
    <dgm:pt modelId="{20CA40E3-7BF9-4064-9DB8-E8459CDAAB07}" type="pres">
      <dgm:prSet presAssocID="{F2786A9B-0276-494A-8D7A-A79091AE0857}" presName="sibTrans" presStyleCnt="0"/>
      <dgm:spPr/>
    </dgm:pt>
    <dgm:pt modelId="{68DF19DB-3BAC-48EE-AD56-629876B7C488}" type="pres">
      <dgm:prSet presAssocID="{08C0CAD0-5EDA-4DD0-BAFC-C6F97331F8BF}" presName="textNode" presStyleLbl="node1" presStyleIdx="1" presStyleCnt="3">
        <dgm:presLayoutVars>
          <dgm:bulletEnabled val="1"/>
        </dgm:presLayoutVars>
      </dgm:prSet>
      <dgm:spPr/>
    </dgm:pt>
    <dgm:pt modelId="{486CA3CE-DF4F-4362-8DDD-DCDBBD1E4AFF}" type="pres">
      <dgm:prSet presAssocID="{0A03A7B7-FE85-47ED-BABD-E7C7D23F8E4E}" presName="sibTrans" presStyleCnt="0"/>
      <dgm:spPr/>
    </dgm:pt>
    <dgm:pt modelId="{70F6C46A-09E1-4A2F-9BC2-E0563727957F}" type="pres">
      <dgm:prSet presAssocID="{31B470D9-D956-4342-9BD3-DE4316637BCD}" presName="textNode" presStyleLbl="node1" presStyleIdx="2" presStyleCnt="3">
        <dgm:presLayoutVars>
          <dgm:bulletEnabled val="1"/>
        </dgm:presLayoutVars>
      </dgm:prSet>
      <dgm:spPr/>
    </dgm:pt>
  </dgm:ptLst>
  <dgm:cxnLst>
    <dgm:cxn modelId="{F6096C28-0689-418F-A7DF-289061D18F72}" type="presOf" srcId="{31B470D9-D956-4342-9BD3-DE4316637BCD}" destId="{70F6C46A-09E1-4A2F-9BC2-E0563727957F}" srcOrd="0" destOrd="0" presId="urn:microsoft.com/office/officeart/2005/8/layout/hProcess9"/>
    <dgm:cxn modelId="{26E1F56C-73A9-4804-B1B2-AA3D22A6D5A9}" type="presOf" srcId="{ACF22635-A6A3-4A5E-A262-4C86DF76D9C5}" destId="{18CC4F84-D505-49F5-AB67-23F76F712E6A}" srcOrd="0" destOrd="0" presId="urn:microsoft.com/office/officeart/2005/8/layout/hProcess9"/>
    <dgm:cxn modelId="{F7B5CA71-14AF-4436-8EFD-C60EA89C1F27}" srcId="{15C09FD2-F389-4B09-BA8A-7EB3F00D92DB}" destId="{08C0CAD0-5EDA-4DD0-BAFC-C6F97331F8BF}" srcOrd="1" destOrd="0" parTransId="{0888BAD9-D6EC-4CD9-B520-377BD8983944}" sibTransId="{0A03A7B7-FE85-47ED-BABD-E7C7D23F8E4E}"/>
    <dgm:cxn modelId="{91325254-C356-4851-98FC-0D3AFEBDDCAE}" srcId="{15C09FD2-F389-4B09-BA8A-7EB3F00D92DB}" destId="{ACF22635-A6A3-4A5E-A262-4C86DF76D9C5}" srcOrd="0" destOrd="0" parTransId="{A41EF9B5-9615-4C56-9827-44448CC3DE4A}" sibTransId="{F2786A9B-0276-494A-8D7A-A79091AE0857}"/>
    <dgm:cxn modelId="{83CEDD7F-2055-4B91-90F8-07E523572DFA}" type="presOf" srcId="{08C0CAD0-5EDA-4DD0-BAFC-C6F97331F8BF}" destId="{68DF19DB-3BAC-48EE-AD56-629876B7C488}" srcOrd="0" destOrd="0" presId="urn:microsoft.com/office/officeart/2005/8/layout/hProcess9"/>
    <dgm:cxn modelId="{1131CB8B-E345-4FCD-9D94-2516D7166E0A}" type="presOf" srcId="{15C09FD2-F389-4B09-BA8A-7EB3F00D92DB}" destId="{B3C51945-AA7B-4A70-B39C-FEB0497C42E0}" srcOrd="0" destOrd="0" presId="urn:microsoft.com/office/officeart/2005/8/layout/hProcess9"/>
    <dgm:cxn modelId="{929B09AC-8A82-4382-A134-7BB1F245933B}" srcId="{15C09FD2-F389-4B09-BA8A-7EB3F00D92DB}" destId="{31B470D9-D956-4342-9BD3-DE4316637BCD}" srcOrd="2" destOrd="0" parTransId="{AD2142A3-760F-44A9-919D-C676026FBFF8}" sibTransId="{E6817C56-D547-449C-AB7D-17F70BF661D7}"/>
    <dgm:cxn modelId="{8593E3B7-AF50-4847-BF93-C7B0FEB75C38}" type="presParOf" srcId="{B3C51945-AA7B-4A70-B39C-FEB0497C42E0}" destId="{175DCFC8-C0A3-495C-9CFB-0AC262800538}" srcOrd="0" destOrd="0" presId="urn:microsoft.com/office/officeart/2005/8/layout/hProcess9"/>
    <dgm:cxn modelId="{B20CF961-C48C-4783-A4DE-1E92F165D2D0}" type="presParOf" srcId="{B3C51945-AA7B-4A70-B39C-FEB0497C42E0}" destId="{83DD00DC-D064-486A-A668-CA998FB3C75E}" srcOrd="1" destOrd="0" presId="urn:microsoft.com/office/officeart/2005/8/layout/hProcess9"/>
    <dgm:cxn modelId="{24DDCEF6-2746-40B0-A62F-C1C30E48AF91}" type="presParOf" srcId="{83DD00DC-D064-486A-A668-CA998FB3C75E}" destId="{18CC4F84-D505-49F5-AB67-23F76F712E6A}" srcOrd="0" destOrd="0" presId="urn:microsoft.com/office/officeart/2005/8/layout/hProcess9"/>
    <dgm:cxn modelId="{A9052BB5-80A7-46BC-834E-4399AD8A80CE}" type="presParOf" srcId="{83DD00DC-D064-486A-A668-CA998FB3C75E}" destId="{20CA40E3-7BF9-4064-9DB8-E8459CDAAB07}" srcOrd="1" destOrd="0" presId="urn:microsoft.com/office/officeart/2005/8/layout/hProcess9"/>
    <dgm:cxn modelId="{1AC995DA-00E3-4E33-858C-0D4127B31444}" type="presParOf" srcId="{83DD00DC-D064-486A-A668-CA998FB3C75E}" destId="{68DF19DB-3BAC-48EE-AD56-629876B7C488}" srcOrd="2" destOrd="0" presId="urn:microsoft.com/office/officeart/2005/8/layout/hProcess9"/>
    <dgm:cxn modelId="{CFF33B69-AE02-4DA6-9499-A2A25E23BC43}" type="presParOf" srcId="{83DD00DC-D064-486A-A668-CA998FB3C75E}" destId="{486CA3CE-DF4F-4362-8DDD-DCDBBD1E4AFF}" srcOrd="3" destOrd="0" presId="urn:microsoft.com/office/officeart/2005/8/layout/hProcess9"/>
    <dgm:cxn modelId="{7235A88D-42D7-430F-AC4A-CAF7D625CE6A}" type="presParOf" srcId="{83DD00DC-D064-486A-A668-CA998FB3C75E}" destId="{70F6C46A-09E1-4A2F-9BC2-E0563727957F}"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BA8C77-F4C4-4389-82E5-51CB687C7FBF}" type="doc">
      <dgm:prSet loTypeId="urn:microsoft.com/office/officeart/2005/8/layout/pyramid1" loCatId="pyramid" qsTypeId="urn:microsoft.com/office/officeart/2005/8/quickstyle/simple1" qsCatId="simple" csTypeId="urn:microsoft.com/office/officeart/2005/8/colors/accent1_2" csCatId="accent1" phldr="1"/>
      <dgm:spPr/>
    </dgm:pt>
    <dgm:pt modelId="{79271F0E-1E7C-4F9C-8181-D83E1724AD24}">
      <dgm:prSet phldrT="[Text]" custT="1"/>
      <dgm:spPr>
        <a:solidFill>
          <a:schemeClr val="accent3">
            <a:lumMod val="60000"/>
            <a:lumOff val="40000"/>
          </a:schemeClr>
        </a:solidFill>
      </dgm:spPr>
      <dgm:t>
        <a:bodyPr/>
        <a:lstStyle/>
        <a:p>
          <a:endParaRPr lang="en-CA" sz="2400" b="1"/>
        </a:p>
        <a:p>
          <a:r>
            <a:rPr lang="en-CA" sz="2400" b="1"/>
            <a:t>Business </a:t>
          </a:r>
          <a:br>
            <a:rPr lang="en-CA" sz="2400" b="1"/>
          </a:br>
          <a:r>
            <a:rPr lang="en-CA" sz="2400" b="1"/>
            <a:t>Processes</a:t>
          </a:r>
          <a:endParaRPr lang="en-CA" sz="2400" b="1" dirty="0"/>
        </a:p>
      </dgm:t>
    </dgm:pt>
    <dgm:pt modelId="{8FC4FDAC-3C74-4E36-A039-A120A29EA978}" type="parTrans" cxnId="{A8E5843F-68B1-4AF6-96A3-410F92B4290D}">
      <dgm:prSet/>
      <dgm:spPr/>
      <dgm:t>
        <a:bodyPr/>
        <a:lstStyle/>
        <a:p>
          <a:endParaRPr lang="en-CA" sz="1050" b="1"/>
        </a:p>
      </dgm:t>
    </dgm:pt>
    <dgm:pt modelId="{6258E77E-E05E-4EA9-BC5B-AF0B7B3B7A63}" type="sibTrans" cxnId="{A8E5843F-68B1-4AF6-96A3-410F92B4290D}">
      <dgm:prSet/>
      <dgm:spPr/>
      <dgm:t>
        <a:bodyPr/>
        <a:lstStyle/>
        <a:p>
          <a:endParaRPr lang="en-CA" sz="1050" b="1"/>
        </a:p>
      </dgm:t>
    </dgm:pt>
    <dgm:pt modelId="{B45DEE03-AEFD-4F52-A27E-956793DF40D7}">
      <dgm:prSet phldrT="[Text]" custT="1"/>
      <dgm:spPr>
        <a:solidFill>
          <a:schemeClr val="accent6">
            <a:lumMod val="60000"/>
            <a:lumOff val="40000"/>
          </a:schemeClr>
        </a:solidFill>
      </dgm:spPr>
      <dgm:t>
        <a:bodyPr/>
        <a:lstStyle/>
        <a:p>
          <a:r>
            <a:rPr lang="en-CA" sz="2400" b="1"/>
            <a:t>Codes &amp; Data Organization</a:t>
          </a:r>
          <a:endParaRPr lang="en-CA" sz="2400" b="1" dirty="0"/>
        </a:p>
      </dgm:t>
    </dgm:pt>
    <dgm:pt modelId="{A0299F6F-554F-47D9-8CB9-2445C9521117}" type="parTrans" cxnId="{6CF345B1-BD25-4A70-B554-5DDFFDF25D55}">
      <dgm:prSet/>
      <dgm:spPr/>
      <dgm:t>
        <a:bodyPr/>
        <a:lstStyle/>
        <a:p>
          <a:endParaRPr lang="en-CA" sz="1050" b="1"/>
        </a:p>
      </dgm:t>
    </dgm:pt>
    <dgm:pt modelId="{75543EFD-2F9B-4546-9C4C-4F7AA53190A0}" type="sibTrans" cxnId="{6CF345B1-BD25-4A70-B554-5DDFFDF25D55}">
      <dgm:prSet/>
      <dgm:spPr/>
      <dgm:t>
        <a:bodyPr/>
        <a:lstStyle/>
        <a:p>
          <a:endParaRPr lang="en-CA" sz="1050" b="1"/>
        </a:p>
      </dgm:t>
    </dgm:pt>
    <dgm:pt modelId="{9C405771-D47E-41D3-B49E-9CF573C39D8D}">
      <dgm:prSet phldrT="[Text]" custT="1"/>
      <dgm:spPr>
        <a:solidFill>
          <a:schemeClr val="accent2">
            <a:lumMod val="60000"/>
            <a:lumOff val="40000"/>
          </a:schemeClr>
        </a:solidFill>
      </dgm:spPr>
      <dgm:t>
        <a:bodyPr/>
        <a:lstStyle/>
        <a:p>
          <a:r>
            <a:rPr lang="en-CA" sz="2400" b="1"/>
            <a:t>Data Structures &amp; APIs</a:t>
          </a:r>
          <a:endParaRPr lang="en-CA" sz="2400" b="1" dirty="0"/>
        </a:p>
      </dgm:t>
    </dgm:pt>
    <dgm:pt modelId="{34E24468-D615-4C2A-AE1E-31D434F147AA}" type="parTrans" cxnId="{9A139B8C-BDE7-469D-8493-1B0F360E1B9B}">
      <dgm:prSet/>
      <dgm:spPr/>
      <dgm:t>
        <a:bodyPr/>
        <a:lstStyle/>
        <a:p>
          <a:endParaRPr lang="en-CA" sz="1050" b="1"/>
        </a:p>
      </dgm:t>
    </dgm:pt>
    <dgm:pt modelId="{A645D923-57D1-40A0-AE44-89A37D30CDC5}" type="sibTrans" cxnId="{9A139B8C-BDE7-469D-8493-1B0F360E1B9B}">
      <dgm:prSet/>
      <dgm:spPr/>
      <dgm:t>
        <a:bodyPr/>
        <a:lstStyle/>
        <a:p>
          <a:endParaRPr lang="en-CA" sz="1050" b="1"/>
        </a:p>
      </dgm:t>
    </dgm:pt>
    <dgm:pt modelId="{3F8E368F-A198-493C-97FD-17D758BD4CFD}" type="pres">
      <dgm:prSet presAssocID="{6FBA8C77-F4C4-4389-82E5-51CB687C7FBF}" presName="Name0" presStyleCnt="0">
        <dgm:presLayoutVars>
          <dgm:dir/>
          <dgm:animLvl val="lvl"/>
          <dgm:resizeHandles val="exact"/>
        </dgm:presLayoutVars>
      </dgm:prSet>
      <dgm:spPr/>
    </dgm:pt>
    <dgm:pt modelId="{8225457C-E13E-4850-9D74-AE6BC69BDB57}" type="pres">
      <dgm:prSet presAssocID="{79271F0E-1E7C-4F9C-8181-D83E1724AD24}" presName="Name8" presStyleCnt="0"/>
      <dgm:spPr/>
    </dgm:pt>
    <dgm:pt modelId="{28046E74-1BBE-4D74-8127-5D4433DD370B}" type="pres">
      <dgm:prSet presAssocID="{79271F0E-1E7C-4F9C-8181-D83E1724AD24}" presName="level" presStyleLbl="node1" presStyleIdx="0" presStyleCnt="3">
        <dgm:presLayoutVars>
          <dgm:chMax val="1"/>
          <dgm:bulletEnabled val="1"/>
        </dgm:presLayoutVars>
      </dgm:prSet>
      <dgm:spPr/>
    </dgm:pt>
    <dgm:pt modelId="{CE067C02-A664-4559-8DFF-F8C14D06782A}" type="pres">
      <dgm:prSet presAssocID="{79271F0E-1E7C-4F9C-8181-D83E1724AD24}" presName="levelTx" presStyleLbl="revTx" presStyleIdx="0" presStyleCnt="0">
        <dgm:presLayoutVars>
          <dgm:chMax val="1"/>
          <dgm:bulletEnabled val="1"/>
        </dgm:presLayoutVars>
      </dgm:prSet>
      <dgm:spPr/>
    </dgm:pt>
    <dgm:pt modelId="{7D754E66-F077-4543-B015-0E6F1A2852C2}" type="pres">
      <dgm:prSet presAssocID="{B45DEE03-AEFD-4F52-A27E-956793DF40D7}" presName="Name8" presStyleCnt="0"/>
      <dgm:spPr/>
    </dgm:pt>
    <dgm:pt modelId="{9D1E3FED-E319-42E0-AAD8-67F9D7CCCD31}" type="pres">
      <dgm:prSet presAssocID="{B45DEE03-AEFD-4F52-A27E-956793DF40D7}" presName="level" presStyleLbl="node1" presStyleIdx="1" presStyleCnt="3">
        <dgm:presLayoutVars>
          <dgm:chMax val="1"/>
          <dgm:bulletEnabled val="1"/>
        </dgm:presLayoutVars>
      </dgm:prSet>
      <dgm:spPr/>
    </dgm:pt>
    <dgm:pt modelId="{D995DA20-2004-492E-B952-A763AA705598}" type="pres">
      <dgm:prSet presAssocID="{B45DEE03-AEFD-4F52-A27E-956793DF40D7}" presName="levelTx" presStyleLbl="revTx" presStyleIdx="0" presStyleCnt="0">
        <dgm:presLayoutVars>
          <dgm:chMax val="1"/>
          <dgm:bulletEnabled val="1"/>
        </dgm:presLayoutVars>
      </dgm:prSet>
      <dgm:spPr/>
    </dgm:pt>
    <dgm:pt modelId="{EF63CCE6-E0F5-4A88-B92A-CCB3B888165E}" type="pres">
      <dgm:prSet presAssocID="{9C405771-D47E-41D3-B49E-9CF573C39D8D}" presName="Name8" presStyleCnt="0"/>
      <dgm:spPr/>
    </dgm:pt>
    <dgm:pt modelId="{2203F257-E2D6-45A5-8B0A-0D0C5638AF59}" type="pres">
      <dgm:prSet presAssocID="{9C405771-D47E-41D3-B49E-9CF573C39D8D}" presName="level" presStyleLbl="node1" presStyleIdx="2" presStyleCnt="3">
        <dgm:presLayoutVars>
          <dgm:chMax val="1"/>
          <dgm:bulletEnabled val="1"/>
        </dgm:presLayoutVars>
      </dgm:prSet>
      <dgm:spPr/>
    </dgm:pt>
    <dgm:pt modelId="{0B31BE7C-B005-455F-A2B9-219D4BEDA216}" type="pres">
      <dgm:prSet presAssocID="{9C405771-D47E-41D3-B49E-9CF573C39D8D}" presName="levelTx" presStyleLbl="revTx" presStyleIdx="0" presStyleCnt="0">
        <dgm:presLayoutVars>
          <dgm:chMax val="1"/>
          <dgm:bulletEnabled val="1"/>
        </dgm:presLayoutVars>
      </dgm:prSet>
      <dgm:spPr/>
    </dgm:pt>
  </dgm:ptLst>
  <dgm:cxnLst>
    <dgm:cxn modelId="{C86F6C07-43ED-4C45-A13B-70AFEC4834B3}" type="presOf" srcId="{B45DEE03-AEFD-4F52-A27E-956793DF40D7}" destId="{9D1E3FED-E319-42E0-AAD8-67F9D7CCCD31}" srcOrd="0" destOrd="0" presId="urn:microsoft.com/office/officeart/2005/8/layout/pyramid1"/>
    <dgm:cxn modelId="{80B0971C-35C7-45AD-88A2-F541A40F20C7}" type="presOf" srcId="{79271F0E-1E7C-4F9C-8181-D83E1724AD24}" destId="{28046E74-1BBE-4D74-8127-5D4433DD370B}" srcOrd="0" destOrd="0" presId="urn:microsoft.com/office/officeart/2005/8/layout/pyramid1"/>
    <dgm:cxn modelId="{64325326-38F4-400B-B2CF-F4DDB6A121D8}" type="presOf" srcId="{B45DEE03-AEFD-4F52-A27E-956793DF40D7}" destId="{D995DA20-2004-492E-B952-A763AA705598}" srcOrd="1" destOrd="0" presId="urn:microsoft.com/office/officeart/2005/8/layout/pyramid1"/>
    <dgm:cxn modelId="{82C8642B-2C84-4AC0-A4B7-182949B03320}" type="presOf" srcId="{79271F0E-1E7C-4F9C-8181-D83E1724AD24}" destId="{CE067C02-A664-4559-8DFF-F8C14D06782A}" srcOrd="1" destOrd="0" presId="urn:microsoft.com/office/officeart/2005/8/layout/pyramid1"/>
    <dgm:cxn modelId="{A8E5843F-68B1-4AF6-96A3-410F92B4290D}" srcId="{6FBA8C77-F4C4-4389-82E5-51CB687C7FBF}" destId="{79271F0E-1E7C-4F9C-8181-D83E1724AD24}" srcOrd="0" destOrd="0" parTransId="{8FC4FDAC-3C74-4E36-A039-A120A29EA978}" sibTransId="{6258E77E-E05E-4EA9-BC5B-AF0B7B3B7A63}"/>
    <dgm:cxn modelId="{E04EFF73-B545-4048-96BE-CEB4C202E251}" type="presOf" srcId="{9C405771-D47E-41D3-B49E-9CF573C39D8D}" destId="{2203F257-E2D6-45A5-8B0A-0D0C5638AF59}" srcOrd="0" destOrd="0" presId="urn:microsoft.com/office/officeart/2005/8/layout/pyramid1"/>
    <dgm:cxn modelId="{F5AAA57B-EA17-43CC-8543-E26A811F24E5}" type="presOf" srcId="{9C405771-D47E-41D3-B49E-9CF573C39D8D}" destId="{0B31BE7C-B005-455F-A2B9-219D4BEDA216}" srcOrd="1" destOrd="0" presId="urn:microsoft.com/office/officeart/2005/8/layout/pyramid1"/>
    <dgm:cxn modelId="{9A139B8C-BDE7-469D-8493-1B0F360E1B9B}" srcId="{6FBA8C77-F4C4-4389-82E5-51CB687C7FBF}" destId="{9C405771-D47E-41D3-B49E-9CF573C39D8D}" srcOrd="2" destOrd="0" parTransId="{34E24468-D615-4C2A-AE1E-31D434F147AA}" sibTransId="{A645D923-57D1-40A0-AE44-89A37D30CDC5}"/>
    <dgm:cxn modelId="{6CF345B1-BD25-4A70-B554-5DDFFDF25D55}" srcId="{6FBA8C77-F4C4-4389-82E5-51CB687C7FBF}" destId="{B45DEE03-AEFD-4F52-A27E-956793DF40D7}" srcOrd="1" destOrd="0" parTransId="{A0299F6F-554F-47D9-8CB9-2445C9521117}" sibTransId="{75543EFD-2F9B-4546-9C4C-4F7AA53190A0}"/>
    <dgm:cxn modelId="{5EC89EC2-F85C-4D3C-B5FA-B667D41A313D}" type="presOf" srcId="{6FBA8C77-F4C4-4389-82E5-51CB687C7FBF}" destId="{3F8E368F-A198-493C-97FD-17D758BD4CFD}" srcOrd="0" destOrd="0" presId="urn:microsoft.com/office/officeart/2005/8/layout/pyramid1"/>
    <dgm:cxn modelId="{7FF4DF93-885F-4481-8DFA-5DF1603FC6E7}" type="presParOf" srcId="{3F8E368F-A198-493C-97FD-17D758BD4CFD}" destId="{8225457C-E13E-4850-9D74-AE6BC69BDB57}" srcOrd="0" destOrd="0" presId="urn:microsoft.com/office/officeart/2005/8/layout/pyramid1"/>
    <dgm:cxn modelId="{1AE771D6-6883-43DD-A5DF-A809C71A26ED}" type="presParOf" srcId="{8225457C-E13E-4850-9D74-AE6BC69BDB57}" destId="{28046E74-1BBE-4D74-8127-5D4433DD370B}" srcOrd="0" destOrd="0" presId="urn:microsoft.com/office/officeart/2005/8/layout/pyramid1"/>
    <dgm:cxn modelId="{B3580AC1-D128-4E69-BC59-A6EA23BEF78E}" type="presParOf" srcId="{8225457C-E13E-4850-9D74-AE6BC69BDB57}" destId="{CE067C02-A664-4559-8DFF-F8C14D06782A}" srcOrd="1" destOrd="0" presId="urn:microsoft.com/office/officeart/2005/8/layout/pyramid1"/>
    <dgm:cxn modelId="{CE33904F-BA4E-4983-91FB-9AC03286E7F4}" type="presParOf" srcId="{3F8E368F-A198-493C-97FD-17D758BD4CFD}" destId="{7D754E66-F077-4543-B015-0E6F1A2852C2}" srcOrd="1" destOrd="0" presId="urn:microsoft.com/office/officeart/2005/8/layout/pyramid1"/>
    <dgm:cxn modelId="{1989523D-2253-4342-99B5-040C16D9530A}" type="presParOf" srcId="{7D754E66-F077-4543-B015-0E6F1A2852C2}" destId="{9D1E3FED-E319-42E0-AAD8-67F9D7CCCD31}" srcOrd="0" destOrd="0" presId="urn:microsoft.com/office/officeart/2005/8/layout/pyramid1"/>
    <dgm:cxn modelId="{3413DE7F-A15D-46EA-B221-ACE0E940E040}" type="presParOf" srcId="{7D754E66-F077-4543-B015-0E6F1A2852C2}" destId="{D995DA20-2004-492E-B952-A763AA705598}" srcOrd="1" destOrd="0" presId="urn:microsoft.com/office/officeart/2005/8/layout/pyramid1"/>
    <dgm:cxn modelId="{02210A2E-3640-452C-8940-A494424F0A1B}" type="presParOf" srcId="{3F8E368F-A198-493C-97FD-17D758BD4CFD}" destId="{EF63CCE6-E0F5-4A88-B92A-CCB3B888165E}" srcOrd="2" destOrd="0" presId="urn:microsoft.com/office/officeart/2005/8/layout/pyramid1"/>
    <dgm:cxn modelId="{A774B76D-5BE2-45E2-A003-2A674D1D26B9}" type="presParOf" srcId="{EF63CCE6-E0F5-4A88-B92A-CCB3B888165E}" destId="{2203F257-E2D6-45A5-8B0A-0D0C5638AF59}" srcOrd="0" destOrd="0" presId="urn:microsoft.com/office/officeart/2005/8/layout/pyramid1"/>
    <dgm:cxn modelId="{8CEB247E-848E-46D0-BABA-010B051F75AE}" type="presParOf" srcId="{EF63CCE6-E0F5-4A88-B92A-CCB3B888165E}" destId="{0B31BE7C-B005-455F-A2B9-219D4BEDA216}"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DCFC8-C0A3-495C-9CFB-0AC262800538}">
      <dsp:nvSpPr>
        <dsp:cNvPr id="0" name=""/>
        <dsp:cNvSpPr/>
      </dsp:nvSpPr>
      <dsp:spPr>
        <a:xfrm>
          <a:off x="264497" y="0"/>
          <a:ext cx="2997636" cy="164623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CC4F84-D505-49F5-AB67-23F76F712E6A}">
      <dsp:nvSpPr>
        <dsp:cNvPr id="0" name=""/>
        <dsp:cNvSpPr/>
      </dsp:nvSpPr>
      <dsp:spPr>
        <a:xfrm>
          <a:off x="3788" y="493870"/>
          <a:ext cx="1135134" cy="6584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CA" sz="1300" kern="1200" dirty="0"/>
            <a:t>Read only</a:t>
          </a:r>
        </a:p>
      </dsp:txBody>
      <dsp:txXfrm>
        <a:off x="35933" y="526015"/>
        <a:ext cx="1070844" cy="594204"/>
      </dsp:txXfrm>
    </dsp:sp>
    <dsp:sp modelId="{68DF19DB-3BAC-48EE-AD56-629876B7C488}">
      <dsp:nvSpPr>
        <dsp:cNvPr id="0" name=""/>
        <dsp:cNvSpPr/>
      </dsp:nvSpPr>
      <dsp:spPr>
        <a:xfrm>
          <a:off x="1195748" y="493870"/>
          <a:ext cx="1135134" cy="6584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CA" sz="1300" kern="1200" dirty="0"/>
            <a:t>Write capability</a:t>
          </a:r>
        </a:p>
      </dsp:txBody>
      <dsp:txXfrm>
        <a:off x="1227893" y="526015"/>
        <a:ext cx="1070844" cy="594204"/>
      </dsp:txXfrm>
    </dsp:sp>
    <dsp:sp modelId="{70F6C46A-09E1-4A2F-9BC2-E0563727957F}">
      <dsp:nvSpPr>
        <dsp:cNvPr id="0" name=""/>
        <dsp:cNvSpPr/>
      </dsp:nvSpPr>
      <dsp:spPr>
        <a:xfrm>
          <a:off x="2387708" y="493870"/>
          <a:ext cx="1135134" cy="65849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CA" sz="1300" kern="1200" dirty="0"/>
            <a:t>Full business integration</a:t>
          </a:r>
        </a:p>
      </dsp:txBody>
      <dsp:txXfrm>
        <a:off x="2419853" y="526015"/>
        <a:ext cx="1070844" cy="594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46E74-1BBE-4D74-8127-5D4433DD370B}">
      <dsp:nvSpPr>
        <dsp:cNvPr id="0" name=""/>
        <dsp:cNvSpPr/>
      </dsp:nvSpPr>
      <dsp:spPr>
        <a:xfrm>
          <a:off x="2847498" y="0"/>
          <a:ext cx="2847498" cy="1205148"/>
        </a:xfrm>
        <a:prstGeom prst="trapezoid">
          <a:avLst>
            <a:gd name="adj" fmla="val 118139"/>
          </a:avLst>
        </a:prstGeom>
        <a:solidFill>
          <a:schemeClr val="accent3">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CA" sz="2400" b="1" kern="1200"/>
        </a:p>
        <a:p>
          <a:pPr marL="0" lvl="0" indent="0" algn="ctr" defTabSz="1066800">
            <a:lnSpc>
              <a:spcPct val="90000"/>
            </a:lnSpc>
            <a:spcBef>
              <a:spcPct val="0"/>
            </a:spcBef>
            <a:spcAft>
              <a:spcPct val="35000"/>
            </a:spcAft>
            <a:buNone/>
          </a:pPr>
          <a:r>
            <a:rPr lang="en-CA" sz="2400" b="1" kern="1200"/>
            <a:t>Business </a:t>
          </a:r>
          <a:br>
            <a:rPr lang="en-CA" sz="2400" b="1" kern="1200"/>
          </a:br>
          <a:r>
            <a:rPr lang="en-CA" sz="2400" b="1" kern="1200"/>
            <a:t>Processes</a:t>
          </a:r>
          <a:endParaRPr lang="en-CA" sz="2400" b="1" kern="1200" dirty="0"/>
        </a:p>
      </dsp:txBody>
      <dsp:txXfrm>
        <a:off x="2847498" y="0"/>
        <a:ext cx="2847498" cy="1205148"/>
      </dsp:txXfrm>
    </dsp:sp>
    <dsp:sp modelId="{9D1E3FED-E319-42E0-AAD8-67F9D7CCCD31}">
      <dsp:nvSpPr>
        <dsp:cNvPr id="0" name=""/>
        <dsp:cNvSpPr/>
      </dsp:nvSpPr>
      <dsp:spPr>
        <a:xfrm>
          <a:off x="1423748" y="1205147"/>
          <a:ext cx="5694996" cy="1205148"/>
        </a:xfrm>
        <a:prstGeom prst="trapezoid">
          <a:avLst>
            <a:gd name="adj" fmla="val 118139"/>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CA" sz="2400" b="1" kern="1200"/>
            <a:t>Codes &amp; Data Organization</a:t>
          </a:r>
          <a:endParaRPr lang="en-CA" sz="2400" b="1" kern="1200" dirty="0"/>
        </a:p>
      </dsp:txBody>
      <dsp:txXfrm>
        <a:off x="2420373" y="1205147"/>
        <a:ext cx="3701747" cy="1205148"/>
      </dsp:txXfrm>
    </dsp:sp>
    <dsp:sp modelId="{2203F257-E2D6-45A5-8B0A-0D0C5638AF59}">
      <dsp:nvSpPr>
        <dsp:cNvPr id="0" name=""/>
        <dsp:cNvSpPr/>
      </dsp:nvSpPr>
      <dsp:spPr>
        <a:xfrm>
          <a:off x="0" y="2410295"/>
          <a:ext cx="8542494" cy="1205148"/>
        </a:xfrm>
        <a:prstGeom prst="trapezoid">
          <a:avLst>
            <a:gd name="adj" fmla="val 118139"/>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CA" sz="2400" b="1" kern="1200"/>
            <a:t>Data Structures &amp; APIs</a:t>
          </a:r>
          <a:endParaRPr lang="en-CA" sz="2400" b="1" kern="1200" dirty="0"/>
        </a:p>
      </dsp:txBody>
      <dsp:txXfrm>
        <a:off x="1494936" y="2410295"/>
        <a:ext cx="5552621" cy="120514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A1C933-A3A7-4819-936C-08BC92B92FB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7357D131-690E-4A4C-981C-5576EB4502F2}"/>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1BCE7D1B-E2D6-42EC-A46F-6B8D8AB722EA}" type="datetime1">
              <a:rPr lang="en-US" altLang="en-US"/>
              <a:pPr/>
              <a:t>8/20/2019</a:t>
            </a:fld>
            <a:endParaRPr lang="en-US" altLang="en-US"/>
          </a:p>
        </p:txBody>
      </p:sp>
      <p:sp>
        <p:nvSpPr>
          <p:cNvPr id="4" name="Footer Placeholder 3">
            <a:extLst>
              <a:ext uri="{FF2B5EF4-FFF2-40B4-BE49-F238E27FC236}">
                <a16:creationId xmlns:a16="http://schemas.microsoft.com/office/drawing/2014/main" id="{9C1D8EA6-9C86-4F7F-B7C5-070E4D9F8F7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a:extLst>
              <a:ext uri="{FF2B5EF4-FFF2-40B4-BE49-F238E27FC236}">
                <a16:creationId xmlns:a16="http://schemas.microsoft.com/office/drawing/2014/main" id="{D9B6D92A-0A5F-4AA1-95B8-1326F4D535D3}"/>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DEE606E1-2B5C-4ABE-86A7-571D882BB72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67166A2-FEF6-4EC8-84B3-A76311A6FF5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a:extLst>
              <a:ext uri="{FF2B5EF4-FFF2-40B4-BE49-F238E27FC236}">
                <a16:creationId xmlns:a16="http://schemas.microsoft.com/office/drawing/2014/main" id="{CE67BC3C-A21A-48F0-A2C9-8D7DD406C7BB}"/>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60D4D74E-7671-46E5-9A5B-14F31A4C0D2E}" type="datetime1">
              <a:rPr lang="en-US" altLang="en-US"/>
              <a:pPr/>
              <a:t>8/20/2019</a:t>
            </a:fld>
            <a:endParaRPr lang="en-US" altLang="en-US"/>
          </a:p>
        </p:txBody>
      </p:sp>
      <p:sp>
        <p:nvSpPr>
          <p:cNvPr id="4" name="Slide Image Placeholder 3">
            <a:extLst>
              <a:ext uri="{FF2B5EF4-FFF2-40B4-BE49-F238E27FC236}">
                <a16:creationId xmlns:a16="http://schemas.microsoft.com/office/drawing/2014/main" id="{E9E93702-94BE-4671-89D2-9C4D526405B7}"/>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8EB7E0D-EC1C-459D-9D11-7E7BC045C40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E37DDC7-F62A-471B-8BFE-AA38872463FC}"/>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a:extLst>
              <a:ext uri="{FF2B5EF4-FFF2-40B4-BE49-F238E27FC236}">
                <a16:creationId xmlns:a16="http://schemas.microsoft.com/office/drawing/2014/main" id="{3680F202-6235-4914-8937-DCBF6EA68FC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CF4A7F80-F256-4EC8-A9CC-1A842C6C514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ヒラギノ角ゴ Pro W3" pitchFamily="-126" charset="-128"/>
        <a:cs typeface="+mn-cs"/>
      </a:defRPr>
    </a:lvl1pPr>
    <a:lvl2pPr marL="4572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2pPr>
    <a:lvl3pPr marL="9144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3pPr>
    <a:lvl4pPr marL="13716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4pPr>
    <a:lvl5pPr marL="1828800" algn="l" defTabSz="457200" rtl="0" fontAlgn="base">
      <a:spcBef>
        <a:spcPct val="30000"/>
      </a:spcBef>
      <a:spcAft>
        <a:spcPct val="0"/>
      </a:spcAft>
      <a:defRPr sz="1200" kern="1200">
        <a:solidFill>
          <a:schemeClr val="tx1"/>
        </a:solidFill>
        <a:latin typeface="+mn-lt"/>
        <a:ea typeface="ヒラギノ角ゴ Pro W3" pitchFamily="-12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F7AD536F-12DD-4047-A5E1-D0F79FE1E84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Notes Placeholder 2">
            <a:extLst>
              <a:ext uri="{FF2B5EF4-FFF2-40B4-BE49-F238E27FC236}">
                <a16:creationId xmlns:a16="http://schemas.microsoft.com/office/drawing/2014/main" id="{005C5975-8789-48B8-B086-1A47F4D38A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21507" name="Slide Number Placeholder 3">
            <a:extLst>
              <a:ext uri="{FF2B5EF4-FFF2-40B4-BE49-F238E27FC236}">
                <a16:creationId xmlns:a16="http://schemas.microsoft.com/office/drawing/2014/main" id="{CDBF50D1-8693-4891-9BB7-FBADA30844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fld id="{7194B379-A0D2-4382-AF7C-F5C2DF94165C}"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200" kern="1200" dirty="0">
                <a:solidFill>
                  <a:schemeClr val="tx1"/>
                </a:solidFill>
                <a:effectLst/>
                <a:latin typeface="+mn-lt"/>
                <a:ea typeface="ヒラギノ角ゴ Pro W3" pitchFamily="-126" charset="-128"/>
                <a:cs typeface="+mn-cs"/>
              </a:rPr>
              <a:t>Early in the creation of FHIR, a small group of us at HL7 who were driving this new standard talked about what we wanted to achieve.  Grahame identified three steps along the path to where we wanted to go</a:t>
            </a:r>
          </a:p>
          <a:p>
            <a:pPr lvl="1"/>
            <a:r>
              <a:rPr lang="en-CA" sz="1200" b="1" kern="1200" dirty="0">
                <a:solidFill>
                  <a:schemeClr val="tx1"/>
                </a:solidFill>
                <a:effectLst/>
                <a:latin typeface="+mn-lt"/>
                <a:ea typeface="ヒラギノ角ゴ Pro W3" pitchFamily="-126" charset="-128"/>
                <a:cs typeface="+mn-cs"/>
              </a:rPr>
              <a:t>(new slide)</a:t>
            </a:r>
            <a:r>
              <a:rPr lang="en-CA" sz="1200" kern="1200" dirty="0">
                <a:solidFill>
                  <a:schemeClr val="tx1"/>
                </a:solidFill>
                <a:effectLst/>
                <a:latin typeface="+mn-lt"/>
                <a:ea typeface="ヒラギノ角ゴ Pro W3" pitchFamily="-126" charset="-128"/>
                <a:cs typeface="+mn-cs"/>
              </a:rPr>
              <a:t>First, we needed to disrupt healthcare standards – we needed to move from a place where the focus was on getting the standard “approved” to prioritizing getting the standard “used” – and not just because a regulator required it.  That meant dramatically increasing the importance of both implementers and </a:t>
            </a:r>
            <a:r>
              <a:rPr lang="en-CA" sz="1200" kern="1200" dirty="0" err="1">
                <a:solidFill>
                  <a:schemeClr val="tx1"/>
                </a:solidFill>
                <a:effectLst/>
                <a:latin typeface="+mn-lt"/>
                <a:ea typeface="ヒラギノ角ゴ Pro W3" pitchFamily="-126" charset="-128"/>
                <a:cs typeface="+mn-cs"/>
              </a:rPr>
              <a:t>implementability</a:t>
            </a:r>
            <a:r>
              <a:rPr lang="en-CA" sz="1200" kern="1200" dirty="0">
                <a:solidFill>
                  <a:schemeClr val="tx1"/>
                </a:solidFill>
                <a:effectLst/>
                <a:latin typeface="+mn-lt"/>
                <a:ea typeface="ヒラギノ角ゴ Pro W3" pitchFamily="-126" charset="-128"/>
                <a:cs typeface="+mn-cs"/>
              </a:rPr>
              <a:t>, as well as real-world testing before locking anything down.    We also needed to make standards open and community driven and led That level of disruption has been largely achieved in HL7 and those same changes are making their way, one way or another, into other healthcare standards organizations.</a:t>
            </a:r>
          </a:p>
          <a:p>
            <a:pPr lvl="1"/>
            <a:r>
              <a:rPr lang="en-CA" sz="1200" b="1" kern="1200" dirty="0">
                <a:solidFill>
                  <a:schemeClr val="tx1"/>
                </a:solidFill>
                <a:effectLst/>
                <a:latin typeface="+mn-lt"/>
                <a:ea typeface="ヒラギノ角ゴ Pro W3" pitchFamily="-126" charset="-128"/>
                <a:cs typeface="+mn-cs"/>
              </a:rPr>
              <a:t>(new slide)</a:t>
            </a:r>
            <a:r>
              <a:rPr lang="en-CA" sz="1200" kern="1200" dirty="0">
                <a:solidFill>
                  <a:schemeClr val="tx1"/>
                </a:solidFill>
                <a:effectLst/>
                <a:latin typeface="+mn-lt"/>
                <a:ea typeface="ヒラギノ角ゴ Pro W3" pitchFamily="-126" charset="-128"/>
                <a:cs typeface="+mn-cs"/>
              </a:rPr>
              <a:t>The second was to Disrupt Healthcare IT.  With the introduction of APIs, together with SMART, CDS Hooks and similar technologies, we’re seeing a re-shaping of the old messaging and document-centric healthcare IT ecosystem.  We’re a long way from done, but the momentum is such that it’s now a question of when, not ‘if’ those changes will be rolled out.</a:t>
            </a:r>
          </a:p>
          <a:p>
            <a:pPr lvl="1"/>
            <a:r>
              <a:rPr lang="en-CA" sz="1200" b="1" kern="1200" dirty="0">
                <a:solidFill>
                  <a:schemeClr val="tx1"/>
                </a:solidFill>
                <a:effectLst/>
                <a:latin typeface="+mn-lt"/>
                <a:ea typeface="ヒラギノ角ゴ Pro W3" pitchFamily="-126" charset="-128"/>
                <a:cs typeface="+mn-cs"/>
              </a:rPr>
              <a:t>(new slide)</a:t>
            </a:r>
            <a:r>
              <a:rPr lang="en-CA" sz="1200" kern="1200" dirty="0">
                <a:solidFill>
                  <a:schemeClr val="tx1"/>
                </a:solidFill>
                <a:effectLst/>
                <a:latin typeface="+mn-lt"/>
                <a:ea typeface="ヒラギノ角ゴ Pro W3" pitchFamily="-126" charset="-128"/>
                <a:cs typeface="+mn-cs"/>
              </a:rPr>
              <a:t>The final step was to disrupt Healthcare itself – That’s what FHIR – and the FHIR community – is truly about.  It means getting better decisions made, providing continuity of care across providers and organizations, empowering patients to make decisions, realizing greater efficiencies and, most importantly, actually helping people live longer, healthier lives  throughout the world.  We’re seeing signs of the impact FHIR can have in this space already, but for this level of disruption, we’ve only just started.  There’s a lot more change to come and a lot more good to do</a:t>
            </a:r>
          </a:p>
          <a:p>
            <a:r>
              <a:rPr lang="en-CA" sz="1200" kern="1200" dirty="0">
                <a:solidFill>
                  <a:schemeClr val="tx1"/>
                </a:solidFill>
                <a:effectLst/>
                <a:latin typeface="+mn-lt"/>
                <a:ea typeface="ヒラギノ角ゴ Pro W3" pitchFamily="-126" charset="-128"/>
                <a:cs typeface="+mn-cs"/>
              </a:rPr>
              <a:t>It’s meetings like this where we move the disruption ball forward.</a:t>
            </a:r>
            <a:endParaRPr lang="en-CA" dirty="0"/>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13</a:t>
            </a:fld>
            <a:endParaRPr lang="en-US" altLang="en-US"/>
          </a:p>
        </p:txBody>
      </p:sp>
    </p:spTree>
    <p:extLst>
      <p:ext uri="{BB962C8B-B14F-4D97-AF65-F5344CB8AC3E}">
        <p14:creationId xmlns:p14="http://schemas.microsoft.com/office/powerpoint/2010/main" val="3790478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R4 was a major milestone</a:t>
            </a:r>
          </a:p>
          <a:p>
            <a:pPr marL="171450" indent="-171450">
              <a:buFont typeface="Arial" panose="020B0604020202020204" pitchFamily="34" charset="0"/>
              <a:buChar char="•"/>
            </a:pPr>
            <a:r>
              <a:rPr lang="en-CA" dirty="0"/>
              <a:t>First normative content</a:t>
            </a:r>
          </a:p>
          <a:p>
            <a:pPr marL="628650" lvl="1" indent="-171450">
              <a:buFont typeface="Arial" panose="020B0604020202020204" pitchFamily="34" charset="0"/>
              <a:buChar char="•"/>
            </a:pPr>
            <a:r>
              <a:rPr lang="en-CA" dirty="0"/>
              <a:t>Patient, Observation, many infrastructure resources and pages</a:t>
            </a:r>
          </a:p>
          <a:p>
            <a:pPr marL="171450" lvl="0" indent="-171450">
              <a:buFont typeface="Arial" panose="020B0604020202020204" pitchFamily="34" charset="0"/>
              <a:buChar char="•"/>
            </a:pPr>
            <a:r>
              <a:rPr lang="en-CA" dirty="0"/>
              <a:t>Much still remains as “Standard for Trial Use”, or even Draft</a:t>
            </a:r>
          </a:p>
          <a:p>
            <a:pPr marL="171450" lvl="0" indent="-171450">
              <a:buFont typeface="Arial" panose="020B0604020202020204" pitchFamily="34" charset="0"/>
              <a:buChar char="•"/>
            </a:pPr>
            <a:r>
              <a:rPr lang="en-CA" dirty="0"/>
              <a:t>Timeline for R5 will be confirmed at the WGM next month, though it’ll be somewhat dependent on ballot</a:t>
            </a:r>
          </a:p>
        </p:txBody>
      </p:sp>
      <p:sp>
        <p:nvSpPr>
          <p:cNvPr id="4" name="Slide Number Placeholder 3"/>
          <p:cNvSpPr>
            <a:spLocks noGrp="1"/>
          </p:cNvSpPr>
          <p:nvPr>
            <p:ph type="sldNum" sz="quarter" idx="10"/>
          </p:nvPr>
        </p:nvSpPr>
        <p:spPr/>
        <p:txBody>
          <a:bodyPr/>
          <a:lstStyle/>
          <a:p>
            <a:fld id="{3A1F50BE-48AE-4332-BF46-C112AB8C5E91}" type="slidenum">
              <a:rPr lang="en-CA" smtClean="0"/>
              <a:pPr/>
              <a:t>3</a:t>
            </a:fld>
            <a:endParaRPr lang="en-CA" dirty="0"/>
          </a:p>
        </p:txBody>
      </p:sp>
    </p:spTree>
    <p:extLst>
      <p:ext uri="{BB962C8B-B14F-4D97-AF65-F5344CB8AC3E}">
        <p14:creationId xmlns:p14="http://schemas.microsoft.com/office/powerpoint/2010/main" val="21455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ヒラギノ角ゴ Pro W3" pitchFamily="-126" charset="-128"/>
                <a:cs typeface="+mn-cs"/>
              </a:rPr>
              <a:t>From HL7’s perspective, some things are pretty clear.</a:t>
            </a:r>
          </a:p>
          <a:p>
            <a:pPr lvl="0"/>
            <a:r>
              <a:rPr lang="en-CA" sz="1200" kern="1200" dirty="0">
                <a:solidFill>
                  <a:schemeClr val="tx1"/>
                </a:solidFill>
                <a:effectLst/>
                <a:latin typeface="+mn-lt"/>
                <a:ea typeface="ヒラギノ角ゴ Pro W3" pitchFamily="-126" charset="-128"/>
                <a:cs typeface="+mn-cs"/>
              </a:rPr>
              <a:t>The ‘common’ clinical resources – those typically used by EMRs and similar systems– have largely been defined and are increasingly stable.  However, we’re going to continue to define new resources for newer interoperability areas and heavily regulated areas where FHIR adoption has been slower.  For example, the drug product approval resources introduced as draft in R4, or the public health and evidence-based medicine we’re looking at now.</a:t>
            </a:r>
          </a:p>
          <a:p>
            <a:pPr lvl="0"/>
            <a:r>
              <a:rPr lang="en-CA" sz="1200" kern="1200" dirty="0">
                <a:solidFill>
                  <a:schemeClr val="tx1"/>
                </a:solidFill>
                <a:effectLst/>
                <a:latin typeface="+mn-lt"/>
                <a:ea typeface="ヒラギノ角ゴ Pro W3" pitchFamily="-126" charset="-128"/>
                <a:cs typeface="+mn-cs"/>
              </a:rPr>
              <a:t>These graphs are estimates, but we’ve got a decent sense of our expected scope and trajectory.  Over the next 10 years or so, FHIR will continue to move more resources to normative</a:t>
            </a:r>
          </a:p>
          <a:p>
            <a:pPr lvl="1"/>
            <a:r>
              <a:rPr lang="en-CA" sz="1200" kern="1200" dirty="0">
                <a:solidFill>
                  <a:schemeClr val="tx1"/>
                </a:solidFill>
                <a:effectLst/>
                <a:latin typeface="+mn-lt"/>
                <a:ea typeface="ヒラギノ角ゴ Pro W3" pitchFamily="-126" charset="-128"/>
                <a:cs typeface="+mn-cs"/>
              </a:rPr>
              <a:t>The most common of these – </a:t>
            </a:r>
            <a:r>
              <a:rPr lang="en-CA" sz="1200" kern="1200" dirty="0" err="1">
                <a:solidFill>
                  <a:schemeClr val="tx1"/>
                </a:solidFill>
                <a:effectLst/>
                <a:latin typeface="+mn-lt"/>
                <a:ea typeface="ヒラギノ角ゴ Pro W3" pitchFamily="-126" charset="-128"/>
                <a:cs typeface="+mn-cs"/>
              </a:rPr>
              <a:t>AllergyIntolerance</a:t>
            </a:r>
            <a:r>
              <a:rPr lang="en-CA" sz="1200" kern="1200" dirty="0">
                <a:solidFill>
                  <a:schemeClr val="tx1"/>
                </a:solidFill>
                <a:effectLst/>
                <a:latin typeface="+mn-lt"/>
                <a:ea typeface="ヒラギノ角ゴ Pro W3" pitchFamily="-126" charset="-128"/>
                <a:cs typeface="+mn-cs"/>
              </a:rPr>
              <a:t>, Procedure, </a:t>
            </a:r>
            <a:r>
              <a:rPr lang="en-CA" sz="1200" kern="1200" dirty="0" err="1">
                <a:solidFill>
                  <a:schemeClr val="tx1"/>
                </a:solidFill>
                <a:effectLst/>
                <a:latin typeface="+mn-lt"/>
                <a:ea typeface="ヒラギノ角ゴ Pro W3" pitchFamily="-126" charset="-128"/>
                <a:cs typeface="+mn-cs"/>
              </a:rPr>
              <a:t>MedicationRequest</a:t>
            </a:r>
            <a:r>
              <a:rPr lang="en-CA" sz="1200" kern="1200" dirty="0">
                <a:solidFill>
                  <a:schemeClr val="tx1"/>
                </a:solidFill>
                <a:effectLst/>
                <a:latin typeface="+mn-lt"/>
                <a:ea typeface="ヒラギノ角ゴ Pro W3" pitchFamily="-126" charset="-128"/>
                <a:cs typeface="+mn-cs"/>
              </a:rPr>
              <a:t>, etc. should be locked down around the end of 2020 or early 2021</a:t>
            </a:r>
          </a:p>
          <a:p>
            <a:pPr lvl="0"/>
            <a:r>
              <a:rPr lang="en-CA" sz="1200" kern="1200" dirty="0">
                <a:solidFill>
                  <a:schemeClr val="tx1"/>
                </a:solidFill>
                <a:effectLst/>
                <a:latin typeface="+mn-lt"/>
                <a:ea typeface="ヒラギノ角ゴ Pro W3" pitchFamily="-126" charset="-128"/>
                <a:cs typeface="+mn-cs"/>
              </a:rPr>
              <a:t>As a result of this increasing stability, the focus and energy we put into the FHIR core specification is already starting to decline – and that will continue as more and more of the core spec becomes stable.</a:t>
            </a:r>
          </a:p>
          <a:p>
            <a:r>
              <a:rPr lang="en-CA" sz="1200" kern="1200" dirty="0">
                <a:solidFill>
                  <a:schemeClr val="tx1"/>
                </a:solidFill>
                <a:effectLst/>
                <a:latin typeface="+mn-lt"/>
                <a:ea typeface="ヒラギノ角ゴ Pro W3" pitchFamily="-126" charset="-128"/>
                <a:cs typeface="+mn-cs"/>
              </a:rPr>
              <a:t> </a:t>
            </a:r>
          </a:p>
          <a:p>
            <a:r>
              <a:rPr lang="en-CA" sz="1200" kern="1200" dirty="0">
                <a:solidFill>
                  <a:schemeClr val="tx1"/>
                </a:solidFill>
                <a:effectLst/>
                <a:latin typeface="+mn-lt"/>
                <a:ea typeface="ヒラギノ角ゴ Pro W3" pitchFamily="-126" charset="-128"/>
                <a:cs typeface="+mn-cs"/>
              </a:rPr>
              <a:t>Where is that energy going to go? </a:t>
            </a:r>
            <a:endParaRPr lang="en-CA" dirty="0"/>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6</a:t>
            </a:fld>
            <a:endParaRPr lang="en-US" altLang="en-US"/>
          </a:p>
        </p:txBody>
      </p:sp>
    </p:spTree>
    <p:extLst>
      <p:ext uri="{BB962C8B-B14F-4D97-AF65-F5344CB8AC3E}">
        <p14:creationId xmlns:p14="http://schemas.microsoft.com/office/powerpoint/2010/main" val="2851456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200" kern="1200" dirty="0">
                <a:solidFill>
                  <a:schemeClr val="tx1"/>
                </a:solidFill>
                <a:effectLst/>
                <a:latin typeface="+mn-lt"/>
                <a:ea typeface="ヒラギノ角ゴ Pro W3" pitchFamily="-126" charset="-128"/>
                <a:cs typeface="+mn-cs"/>
              </a:rPr>
              <a:t>Some portion will go into developing and supporting new technologies that sit on top of FHIR – things like SMART, CDS Hooks and newer technologies like Bulk Data and </a:t>
            </a:r>
            <a:r>
              <a:rPr lang="en-CA" sz="1200" kern="1200" dirty="0" err="1">
                <a:solidFill>
                  <a:schemeClr val="tx1"/>
                </a:solidFill>
                <a:effectLst/>
                <a:latin typeface="+mn-lt"/>
                <a:ea typeface="ヒラギノ角ゴ Pro W3" pitchFamily="-126" charset="-128"/>
                <a:cs typeface="+mn-cs"/>
              </a:rPr>
              <a:t>FHIRCast</a:t>
            </a:r>
            <a:r>
              <a:rPr lang="en-CA" sz="1200" kern="1200" dirty="0">
                <a:solidFill>
                  <a:schemeClr val="tx1"/>
                </a:solidFill>
                <a:effectLst/>
                <a:latin typeface="+mn-lt"/>
                <a:ea typeface="ヒラギノ角ゴ Pro W3" pitchFamily="-126" charset="-128"/>
                <a:cs typeface="+mn-cs"/>
              </a:rPr>
              <a:t>,</a:t>
            </a:r>
          </a:p>
          <a:p>
            <a:pPr lvl="1"/>
            <a:r>
              <a:rPr lang="en-CA" sz="1200" kern="1200" dirty="0">
                <a:solidFill>
                  <a:schemeClr val="tx1"/>
                </a:solidFill>
                <a:effectLst/>
                <a:latin typeface="+mn-lt"/>
                <a:ea typeface="ヒラギノ角ゴ Pro W3" pitchFamily="-126" charset="-128"/>
                <a:cs typeface="+mn-cs"/>
              </a:rPr>
              <a:t>In many ways, the technologies built on top of FIHR are even more exciting than the FHIR core specification.  These technologies fundamentally change healthcare IT architectures and introduce new business models</a:t>
            </a:r>
          </a:p>
          <a:p>
            <a:r>
              <a:rPr lang="en-CA" sz="1200" kern="1200" dirty="0">
                <a:solidFill>
                  <a:schemeClr val="tx1"/>
                </a:solidFill>
                <a:effectLst/>
                <a:latin typeface="+mn-lt"/>
                <a:ea typeface="ヒラギノ角ゴ Pro W3" pitchFamily="-126" charset="-128"/>
                <a:cs typeface="+mn-cs"/>
              </a:rPr>
              <a:t>We expect to continue to see new layers being designed that sit on top of FHIR, though it’s hard to predict exactly what they’ll do</a:t>
            </a:r>
            <a:endParaRPr lang="en-CA" dirty="0"/>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7</a:t>
            </a:fld>
            <a:endParaRPr lang="en-US" altLang="en-US"/>
          </a:p>
        </p:txBody>
      </p:sp>
    </p:spTree>
    <p:extLst>
      <p:ext uri="{BB962C8B-B14F-4D97-AF65-F5344CB8AC3E}">
        <p14:creationId xmlns:p14="http://schemas.microsoft.com/office/powerpoint/2010/main" val="2257846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mn-lt"/>
                <a:ea typeface="ヒラギノ角ゴ Pro W3" pitchFamily="-126" charset="-128"/>
                <a:cs typeface="+mn-cs"/>
              </a:rPr>
              <a:t>Some energy will continue to go into improved support for implementers – testing tools, open source solutions, visual navigation tools, guidance for converting from other standards, language translations, etc.</a:t>
            </a:r>
          </a:p>
          <a:p>
            <a:endParaRPr lang="en-CA" dirty="0"/>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8</a:t>
            </a:fld>
            <a:endParaRPr lang="en-US" altLang="en-US"/>
          </a:p>
        </p:txBody>
      </p:sp>
    </p:spTree>
    <p:extLst>
      <p:ext uri="{BB962C8B-B14F-4D97-AF65-F5344CB8AC3E}">
        <p14:creationId xmlns:p14="http://schemas.microsoft.com/office/powerpoint/2010/main" val="744086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200" kern="1200" dirty="0">
                <a:solidFill>
                  <a:schemeClr val="tx1"/>
                </a:solidFill>
                <a:effectLst/>
                <a:latin typeface="+mn-lt"/>
                <a:ea typeface="ヒラギノ角ゴ Pro W3" pitchFamily="-126" charset="-128"/>
                <a:cs typeface="+mn-cs"/>
              </a:rPr>
              <a:t>However, most of HL7’s energy – and the community’s energy – will go into the creation of implementation guides</a:t>
            </a:r>
          </a:p>
          <a:p>
            <a:pPr lvl="1"/>
            <a:r>
              <a:rPr lang="en-CA" sz="1200" kern="1200" dirty="0">
                <a:solidFill>
                  <a:schemeClr val="tx1"/>
                </a:solidFill>
                <a:effectLst/>
                <a:latin typeface="+mn-lt"/>
                <a:ea typeface="ヒラギノ角ゴ Pro W3" pitchFamily="-126" charset="-128"/>
                <a:cs typeface="+mn-cs"/>
              </a:rPr>
              <a:t>The base FHIR specification gives a </a:t>
            </a:r>
            <a:r>
              <a:rPr lang="en-CA" sz="1200" b="1" kern="1200" dirty="0">
                <a:solidFill>
                  <a:schemeClr val="tx1"/>
                </a:solidFill>
                <a:effectLst/>
                <a:latin typeface="+mn-lt"/>
                <a:ea typeface="ヒラギノ角ゴ Pro W3" pitchFamily="-126" charset="-128"/>
                <a:cs typeface="+mn-cs"/>
              </a:rPr>
              <a:t>framework</a:t>
            </a:r>
            <a:r>
              <a:rPr lang="en-CA" sz="1200" kern="1200" dirty="0">
                <a:solidFill>
                  <a:schemeClr val="tx1"/>
                </a:solidFill>
                <a:effectLst/>
                <a:latin typeface="+mn-lt"/>
                <a:ea typeface="ヒラギノ角ゴ Pro W3" pitchFamily="-126" charset="-128"/>
                <a:cs typeface="+mn-cs"/>
              </a:rPr>
              <a:t> for interoperability.  Implementation guides apply that framework to solve real-world issues – for example, genomics, registries, financial management, etc.</a:t>
            </a:r>
          </a:p>
          <a:p>
            <a:pPr lvl="1"/>
            <a:r>
              <a:rPr lang="en-CA" sz="1200" kern="1200" dirty="0">
                <a:solidFill>
                  <a:schemeClr val="tx1"/>
                </a:solidFill>
                <a:effectLst/>
                <a:latin typeface="+mn-lt"/>
                <a:ea typeface="ヒラギノ角ゴ Pro W3" pitchFamily="-126" charset="-128"/>
                <a:cs typeface="+mn-cs"/>
              </a:rPr>
              <a:t>At present, HL7 is balloting 20-30 FHIR IGs/year.  The world at large is building many times that.  That rate is going to double or triple over the next few of years, driven by the increased stability of the specification, greater implementation of FHIR in general and improved tooling for IG creation</a:t>
            </a:r>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9</a:t>
            </a:fld>
            <a:endParaRPr lang="en-US" altLang="en-US"/>
          </a:p>
        </p:txBody>
      </p:sp>
    </p:spTree>
    <p:extLst>
      <p:ext uri="{BB962C8B-B14F-4D97-AF65-F5344CB8AC3E}">
        <p14:creationId xmlns:p14="http://schemas.microsoft.com/office/powerpoint/2010/main" val="2622448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200" kern="1200" dirty="0">
                <a:solidFill>
                  <a:schemeClr val="tx1"/>
                </a:solidFill>
                <a:effectLst/>
                <a:latin typeface="+mn-lt"/>
                <a:ea typeface="ヒラギノ角ゴ Pro W3" pitchFamily="-126" charset="-128"/>
                <a:cs typeface="+mn-cs"/>
              </a:rPr>
              <a:t>One of the most important elements of FHIR’s success is the community:</a:t>
            </a:r>
          </a:p>
          <a:p>
            <a:pPr lvl="1"/>
            <a:r>
              <a:rPr lang="en-CA" sz="1200" kern="1200" dirty="0">
                <a:solidFill>
                  <a:schemeClr val="tx1"/>
                </a:solidFill>
                <a:effectLst/>
                <a:latin typeface="+mn-lt"/>
                <a:ea typeface="ヒラギノ角ゴ Pro W3" pitchFamily="-126" charset="-128"/>
                <a:cs typeface="+mn-cs"/>
              </a:rPr>
              <a:t>The people who build the tools, test environments, reference implementations and other infrastructure implementers rely on</a:t>
            </a:r>
          </a:p>
          <a:p>
            <a:pPr lvl="1"/>
            <a:r>
              <a:rPr lang="en-CA" sz="1200" kern="1200" dirty="0">
                <a:solidFill>
                  <a:schemeClr val="tx1"/>
                </a:solidFill>
                <a:effectLst/>
                <a:latin typeface="+mn-lt"/>
                <a:ea typeface="ヒラギノ角ゴ Pro W3" pitchFamily="-126" charset="-128"/>
                <a:cs typeface="+mn-cs"/>
              </a:rPr>
              <a:t>The people who ask questions and those who provide answers and nudge implementations towards greater consistency</a:t>
            </a:r>
          </a:p>
          <a:p>
            <a:pPr lvl="1"/>
            <a:r>
              <a:rPr lang="en-CA" sz="1200" kern="1200" dirty="0">
                <a:solidFill>
                  <a:schemeClr val="tx1"/>
                </a:solidFill>
                <a:effectLst/>
                <a:latin typeface="+mn-lt"/>
                <a:ea typeface="ヒラギノ角ゴ Pro W3" pitchFamily="-126" charset="-128"/>
                <a:cs typeface="+mn-cs"/>
              </a:rPr>
              <a:t>The people who implement FHIR and report where the problems are so that other implementers can avoid them and future versions of the specification can fix them</a:t>
            </a:r>
          </a:p>
          <a:p>
            <a:pPr marL="0" marR="0" lvl="0" indent="0" algn="l" defTabSz="457200" rtl="0" eaLnBrk="1" fontAlgn="base" latinLnBrk="0" hangingPunct="1">
              <a:lnSpc>
                <a:spcPct val="100000"/>
              </a:lnSpc>
              <a:spcBef>
                <a:spcPct val="30000"/>
              </a:spcBef>
              <a:spcAft>
                <a:spcPct val="0"/>
              </a:spcAft>
              <a:buClrTx/>
              <a:buSzTx/>
              <a:buFontTx/>
              <a:buNone/>
              <a:tabLst/>
              <a:defRPr/>
            </a:pPr>
            <a:r>
              <a:rPr lang="en-CA" sz="1200" kern="1200" dirty="0">
                <a:solidFill>
                  <a:schemeClr val="tx1"/>
                </a:solidFill>
                <a:effectLst/>
                <a:latin typeface="+mn-lt"/>
                <a:ea typeface="ヒラギノ角ゴ Pro W3" pitchFamily="-126" charset="-128"/>
                <a:cs typeface="+mn-cs"/>
              </a:rPr>
              <a:t>The FHIR community has grown into the thousands and it’s continuing to get larger</a:t>
            </a:r>
          </a:p>
          <a:p>
            <a:pPr lvl="0"/>
            <a:r>
              <a:rPr lang="en-CA" sz="1200" kern="1200" dirty="0">
                <a:solidFill>
                  <a:schemeClr val="tx1"/>
                </a:solidFill>
                <a:effectLst/>
                <a:latin typeface="+mn-lt"/>
                <a:ea typeface="ヒラギノ角ゴ Pro W3" pitchFamily="-126" charset="-128"/>
                <a:cs typeface="+mn-cs"/>
              </a:rPr>
              <a:t>That community isn’t just HL7.  IHE is going full blast developing FHIR implementation guides.  X12, NCPDP and others have also coordinated around the development of FHIR content and implementation guides.  </a:t>
            </a:r>
            <a:r>
              <a:rPr lang="en-CA" sz="1200" b="1" kern="1200" dirty="0">
                <a:solidFill>
                  <a:schemeClr val="tx1"/>
                </a:solidFill>
                <a:effectLst/>
                <a:latin typeface="+mn-lt"/>
                <a:ea typeface="ヒラギノ角ゴ Pro W3" pitchFamily="-126" charset="-128"/>
                <a:cs typeface="+mn-cs"/>
              </a:rPr>
              <a:t>(new slide) </a:t>
            </a:r>
            <a:r>
              <a:rPr lang="en-CA" sz="1200" kern="1200" dirty="0">
                <a:solidFill>
                  <a:schemeClr val="tx1"/>
                </a:solidFill>
                <a:effectLst/>
                <a:latin typeface="+mn-lt"/>
                <a:ea typeface="ヒラギノ角ゴ Pro W3" pitchFamily="-126" charset="-128"/>
                <a:cs typeface="+mn-cs"/>
              </a:rPr>
              <a:t>New groups have also formed, such as Argonaut, Carin Alliance and Davinci</a:t>
            </a:r>
          </a:p>
          <a:p>
            <a:pPr lvl="1"/>
            <a:r>
              <a:rPr lang="en-CA" sz="1200" kern="1200" dirty="0">
                <a:solidFill>
                  <a:schemeClr val="tx1"/>
                </a:solidFill>
                <a:effectLst/>
                <a:latin typeface="+mn-lt"/>
                <a:ea typeface="ヒラギノ角ゴ Pro W3" pitchFamily="-126" charset="-128"/>
                <a:cs typeface="+mn-cs"/>
              </a:rPr>
              <a:t>For older SDOs, there’s increased interest – and absolutely a possibility – of those SDOs creating and publishing their own FHIR implementation guides.  The base specification and the tooling are freely available – why not leverage the standards communities that already exist to create the specifications implementers want?</a:t>
            </a:r>
          </a:p>
          <a:p>
            <a:pPr lvl="1"/>
            <a:r>
              <a:rPr lang="en-CA" sz="1200" kern="1200" dirty="0">
                <a:solidFill>
                  <a:schemeClr val="tx1"/>
                </a:solidFill>
                <a:effectLst/>
                <a:latin typeface="+mn-lt"/>
                <a:ea typeface="ヒラギノ角ゴ Pro W3" pitchFamily="-126" charset="-128"/>
                <a:cs typeface="+mn-cs"/>
              </a:rPr>
              <a:t>The community can also grow beyond “traditional” standards developers.  Professional organizations like ASCO (the American Society of Clinical Oncology) can and should create implementation guides that reflect the expertise and needs of their membership</a:t>
            </a:r>
          </a:p>
          <a:p>
            <a:pPr lvl="0"/>
            <a:r>
              <a:rPr lang="en-CA" sz="1200" kern="1200" dirty="0">
                <a:solidFill>
                  <a:schemeClr val="tx1"/>
                </a:solidFill>
                <a:effectLst/>
                <a:latin typeface="+mn-lt"/>
                <a:ea typeface="ヒラギノ角ゴ Pro W3" pitchFamily="-126" charset="-128"/>
                <a:cs typeface="+mn-cs"/>
              </a:rPr>
              <a:t>As the community continues to grow, we’re almost certainly going to run into scaling problems.  We want to maintain FHIR’s open, practical, implementer-focused nature, but we’re integrating the cultures and practices of a lot of different organizations and countries.  That won’t always go smoothly.</a:t>
            </a:r>
          </a:p>
          <a:p>
            <a:pPr lvl="0"/>
            <a:r>
              <a:rPr lang="en-CA" sz="1200" kern="1200" dirty="0">
                <a:solidFill>
                  <a:schemeClr val="tx1"/>
                </a:solidFill>
                <a:effectLst/>
                <a:latin typeface="+mn-lt"/>
                <a:ea typeface="ヒラギノ角ゴ Pro W3" pitchFamily="-126" charset="-128"/>
                <a:cs typeface="+mn-cs"/>
              </a:rPr>
              <a:t>To help mitigate some of these issues, HL7 – in conjunction with other SDOs – is developing a FHIR Community Process to encourage a degree of consistency and coordination as the FHIR community continues to expand</a:t>
            </a:r>
          </a:p>
          <a:p>
            <a:endParaRPr lang="en-CA" dirty="0"/>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10</a:t>
            </a:fld>
            <a:endParaRPr lang="en-US" altLang="en-US"/>
          </a:p>
        </p:txBody>
      </p:sp>
    </p:spTree>
    <p:extLst>
      <p:ext uri="{BB962C8B-B14F-4D97-AF65-F5344CB8AC3E}">
        <p14:creationId xmlns:p14="http://schemas.microsoft.com/office/powerpoint/2010/main" val="3120803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CA" sz="1200" kern="1200" dirty="0">
                <a:solidFill>
                  <a:schemeClr val="tx1"/>
                </a:solidFill>
                <a:effectLst/>
                <a:latin typeface="+mn-lt"/>
                <a:ea typeface="ヒラギノ角ゴ Pro W3" pitchFamily="-126" charset="-128"/>
                <a:cs typeface="+mn-cs"/>
              </a:rPr>
              <a:t>Obviously FHIR will continue to penetrate new spaces – driven by the market as well as regulation.  Those who have held back waiting to see what was going to happen will start rolling out FHIR solutions</a:t>
            </a:r>
          </a:p>
          <a:p>
            <a:pPr lvl="0"/>
            <a:r>
              <a:rPr lang="en-CA" sz="1200" kern="1200" dirty="0">
                <a:solidFill>
                  <a:schemeClr val="tx1"/>
                </a:solidFill>
                <a:effectLst/>
                <a:latin typeface="+mn-lt"/>
                <a:ea typeface="ヒラギノ角ゴ Pro W3" pitchFamily="-126" charset="-128"/>
                <a:cs typeface="+mn-cs"/>
              </a:rPr>
              <a:t>Those with legacy solutions built on CDA and v2 interfaces will leverage the translation work that’s happening now to expose parallel FHIR interfaces</a:t>
            </a:r>
          </a:p>
          <a:p>
            <a:pPr lvl="1"/>
            <a:r>
              <a:rPr lang="en-CA" sz="1200" kern="1200" dirty="0">
                <a:solidFill>
                  <a:schemeClr val="tx1"/>
                </a:solidFill>
                <a:effectLst/>
                <a:latin typeface="+mn-lt"/>
                <a:ea typeface="ヒラギノ角ゴ Pro W3" pitchFamily="-126" charset="-128"/>
                <a:cs typeface="+mn-cs"/>
              </a:rPr>
              <a:t>though they may find that getting the full benefit of FHIR will require re-architecting, not just data format conversion</a:t>
            </a:r>
          </a:p>
          <a:p>
            <a:pPr lvl="0"/>
            <a:r>
              <a:rPr lang="en-CA" sz="1200" kern="1200" dirty="0">
                <a:solidFill>
                  <a:schemeClr val="tx1"/>
                </a:solidFill>
                <a:effectLst/>
                <a:latin typeface="+mn-lt"/>
                <a:ea typeface="ヒラギノ角ゴ Pro W3" pitchFamily="-126" charset="-128"/>
                <a:cs typeface="+mn-cs"/>
              </a:rPr>
              <a:t>As specifications and implementations start to stabilize, there’ll be increased talk about certification, though we’re not yet sure how important that will be – or how it will work.</a:t>
            </a:r>
          </a:p>
          <a:p>
            <a:r>
              <a:rPr lang="en-CA" sz="1200" kern="1200" dirty="0">
                <a:solidFill>
                  <a:schemeClr val="tx1"/>
                </a:solidFill>
                <a:effectLst/>
                <a:latin typeface="+mn-lt"/>
                <a:ea typeface="ヒラギノ角ゴ Pro W3" pitchFamily="-126" charset="-128"/>
                <a:cs typeface="+mn-cs"/>
              </a:rPr>
              <a:t>Those who have implemented FHIR APIs will continue to make their way up the sophistication scale</a:t>
            </a:r>
            <a:endParaRPr lang="en-CA" dirty="0"/>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11</a:t>
            </a:fld>
            <a:endParaRPr lang="en-US" altLang="en-US"/>
          </a:p>
        </p:txBody>
      </p:sp>
    </p:spTree>
    <p:extLst>
      <p:ext uri="{BB962C8B-B14F-4D97-AF65-F5344CB8AC3E}">
        <p14:creationId xmlns:p14="http://schemas.microsoft.com/office/powerpoint/2010/main" val="617126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CA" sz="1200" kern="1200" dirty="0">
                <a:solidFill>
                  <a:schemeClr val="tx1"/>
                </a:solidFill>
                <a:effectLst/>
                <a:latin typeface="+mn-lt"/>
                <a:ea typeface="ヒラギノ角ゴ Pro W3" pitchFamily="-126" charset="-128"/>
                <a:cs typeface="+mn-cs"/>
              </a:rPr>
              <a:t>Implementers typically start with, read only access – because it requires the least changes to their existing system</a:t>
            </a:r>
          </a:p>
          <a:p>
            <a:pPr lvl="1"/>
            <a:r>
              <a:rPr lang="en-CA" sz="1200" kern="1200" dirty="0">
                <a:solidFill>
                  <a:schemeClr val="tx1"/>
                </a:solidFill>
                <a:effectLst/>
                <a:latin typeface="+mn-lt"/>
                <a:ea typeface="ヒラギノ角ゴ Pro W3" pitchFamily="-126" charset="-128"/>
                <a:cs typeface="+mn-cs"/>
              </a:rPr>
              <a:t>From there, they move to write access for objects that are typically only written once (Observations, documents), but with increasing sophistication includes dynamic objects such as encounters and conditions</a:t>
            </a:r>
          </a:p>
          <a:p>
            <a:pPr lvl="1"/>
            <a:r>
              <a:rPr lang="en-CA" sz="1200" kern="1200" dirty="0">
                <a:solidFill>
                  <a:schemeClr val="tx1"/>
                </a:solidFill>
                <a:effectLst/>
                <a:latin typeface="+mn-lt"/>
                <a:ea typeface="ヒラギノ角ゴ Pro W3" pitchFamily="-126" charset="-128"/>
                <a:cs typeface="+mn-cs"/>
              </a:rPr>
              <a:t>Finally comes integration into business processes – including ability for external systems to initiate activities and orders and manipulate workflow (such as suspending or cancelling processes)</a:t>
            </a:r>
          </a:p>
          <a:p>
            <a:pPr lvl="1"/>
            <a:endParaRPr lang="en-CA" sz="1200" kern="1200" dirty="0">
              <a:solidFill>
                <a:schemeClr val="tx1"/>
              </a:solidFill>
              <a:effectLst/>
              <a:latin typeface="+mn-lt"/>
              <a:ea typeface="ヒラギノ角ゴ Pro W3" pitchFamily="-126" charset="-128"/>
              <a:cs typeface="+mn-cs"/>
            </a:endParaRPr>
          </a:p>
          <a:p>
            <a:pPr lvl="0"/>
            <a:r>
              <a:rPr lang="en-CA" sz="1200" kern="1200" dirty="0">
                <a:solidFill>
                  <a:schemeClr val="tx1"/>
                </a:solidFill>
                <a:effectLst/>
                <a:latin typeface="+mn-lt"/>
                <a:ea typeface="ヒラギノ角ゴ Pro W3" pitchFamily="-126" charset="-128"/>
                <a:cs typeface="+mn-cs"/>
              </a:rPr>
              <a:t>As implementations move up that maturity scale, there becomes an increased need for standardization</a:t>
            </a:r>
          </a:p>
          <a:p>
            <a:pPr lvl="1"/>
            <a:r>
              <a:rPr lang="en-CA" sz="1200" kern="1200" dirty="0">
                <a:solidFill>
                  <a:schemeClr val="tx1"/>
                </a:solidFill>
                <a:effectLst/>
                <a:latin typeface="+mn-lt"/>
                <a:ea typeface="ヒラギノ角ゴ Pro W3" pitchFamily="-126" charset="-128"/>
                <a:cs typeface="+mn-cs"/>
              </a:rPr>
              <a:t>The FHIR core specification standardizes the base data structures &amp; APIs</a:t>
            </a:r>
          </a:p>
          <a:p>
            <a:pPr lvl="1"/>
            <a:r>
              <a:rPr lang="en-CA" sz="1200" kern="1200" dirty="0">
                <a:solidFill>
                  <a:schemeClr val="tx1"/>
                </a:solidFill>
                <a:effectLst/>
                <a:latin typeface="+mn-lt"/>
                <a:ea typeface="ヒラギノ角ゴ Pro W3" pitchFamily="-126" charset="-128"/>
                <a:cs typeface="+mn-cs"/>
              </a:rPr>
              <a:t>Above that, useful read access and any sort of write access requires standardizing code values and how data is organized above and beyond the base standard.  For example,</a:t>
            </a:r>
          </a:p>
          <a:p>
            <a:pPr lvl="2"/>
            <a:r>
              <a:rPr lang="en-CA" sz="1200" kern="1200" dirty="0">
                <a:solidFill>
                  <a:schemeClr val="tx1"/>
                </a:solidFill>
                <a:effectLst/>
                <a:latin typeface="+mn-lt"/>
                <a:ea typeface="ヒラギノ角ゴ Pro W3" pitchFamily="-126" charset="-128"/>
                <a:cs typeface="+mn-cs"/>
              </a:rPr>
              <a:t>How are vaccines coded?</a:t>
            </a:r>
          </a:p>
          <a:p>
            <a:pPr lvl="2"/>
            <a:r>
              <a:rPr lang="en-CA" sz="1200" kern="1200" dirty="0">
                <a:solidFill>
                  <a:schemeClr val="tx1"/>
                </a:solidFill>
                <a:effectLst/>
                <a:latin typeface="+mn-lt"/>
                <a:ea typeface="ヒラギノ角ゴ Pro W3" pitchFamily="-126" charset="-128"/>
                <a:cs typeface="+mn-cs"/>
              </a:rPr>
              <a:t>What’s the proper structure for an APGAR or a medication summary?</a:t>
            </a:r>
          </a:p>
          <a:p>
            <a:pPr lvl="1"/>
            <a:r>
              <a:rPr lang="en-CA" sz="1200" kern="1200" dirty="0">
                <a:solidFill>
                  <a:schemeClr val="tx1"/>
                </a:solidFill>
                <a:effectLst/>
                <a:latin typeface="+mn-lt"/>
                <a:ea typeface="ヒラギノ角ゴ Pro W3" pitchFamily="-126" charset="-128"/>
                <a:cs typeface="+mn-cs"/>
              </a:rPr>
              <a:t>Integration into order processing and task lists starts to require standardization of business processes</a:t>
            </a:r>
          </a:p>
          <a:p>
            <a:pPr lvl="2"/>
            <a:r>
              <a:rPr lang="en-CA" sz="1200" kern="1200" dirty="0">
                <a:solidFill>
                  <a:schemeClr val="tx1"/>
                </a:solidFill>
                <a:effectLst/>
                <a:latin typeface="+mn-lt"/>
                <a:ea typeface="ヒラギノ角ゴ Pro W3" pitchFamily="-126" charset="-128"/>
                <a:cs typeface="+mn-cs"/>
              </a:rPr>
              <a:t>What does it mean to have a patient-centric cross-organizational care-plan – or even a consolidated medication list?</a:t>
            </a:r>
          </a:p>
          <a:p>
            <a:pPr lvl="2"/>
            <a:r>
              <a:rPr lang="en-CA" sz="1200" kern="1200" dirty="0">
                <a:solidFill>
                  <a:schemeClr val="tx1"/>
                </a:solidFill>
                <a:effectLst/>
                <a:latin typeface="+mn-lt"/>
                <a:ea typeface="ヒラギノ角ゴ Pro W3" pitchFamily="-126" charset="-128"/>
                <a:cs typeface="+mn-cs"/>
              </a:rPr>
              <a:t>Who is allowed to update a Condition and how are multiple condition records for the same issue rationalized across multiple providers?</a:t>
            </a:r>
          </a:p>
          <a:p>
            <a:pPr lvl="1"/>
            <a:r>
              <a:rPr lang="en-CA" sz="1200" kern="1200" dirty="0">
                <a:solidFill>
                  <a:schemeClr val="tx1"/>
                </a:solidFill>
                <a:effectLst/>
                <a:latin typeface="+mn-lt"/>
                <a:ea typeface="ヒラギノ角ゴ Pro W3" pitchFamily="-126" charset="-128"/>
                <a:cs typeface="+mn-cs"/>
              </a:rPr>
              <a:t>The more the standardization, the more the impact on healthcare practitioners themselves – both in terms of what data they’re asked to capture and how they’re asked to interact with systems.  To truly realize the benefits of increased data sharing, clinical practices will need to evolve and become more consistent. –That, in turn, is going to take a</a:t>
            </a:r>
            <a:r>
              <a:rPr lang="en-CA" sz="1200" b="1" kern="1200" dirty="0">
                <a:solidFill>
                  <a:schemeClr val="tx1"/>
                </a:solidFill>
                <a:effectLst/>
                <a:latin typeface="+mn-lt"/>
                <a:ea typeface="ヒラギノ角ゴ Pro W3" pitchFamily="-126" charset="-128"/>
                <a:cs typeface="+mn-cs"/>
              </a:rPr>
              <a:t> lot</a:t>
            </a:r>
            <a:r>
              <a:rPr lang="en-CA" sz="1200" kern="1200" dirty="0">
                <a:solidFill>
                  <a:schemeClr val="tx1"/>
                </a:solidFill>
                <a:effectLst/>
                <a:latin typeface="+mn-lt"/>
                <a:ea typeface="ヒラギノ角ゴ Pro W3" pitchFamily="-126" charset="-128"/>
                <a:cs typeface="+mn-cs"/>
              </a:rPr>
              <a:t> of change management because clinicians aren’t used to enforced consistency around their processes and collaboration.  Doing this successfully will require significant leadership from the clinical space and from organizations outside the “IT standards” space.</a:t>
            </a:r>
          </a:p>
        </p:txBody>
      </p:sp>
      <p:sp>
        <p:nvSpPr>
          <p:cNvPr id="4" name="Slide Number Placeholder 3"/>
          <p:cNvSpPr>
            <a:spLocks noGrp="1"/>
          </p:cNvSpPr>
          <p:nvPr>
            <p:ph type="sldNum" sz="quarter" idx="5"/>
          </p:nvPr>
        </p:nvSpPr>
        <p:spPr/>
        <p:txBody>
          <a:bodyPr/>
          <a:lstStyle/>
          <a:p>
            <a:fld id="{CF4A7F80-F256-4EC8-A9CC-1A842C6C5143}" type="slidenum">
              <a:rPr lang="en-US" altLang="en-US" smtClean="0"/>
              <a:pPr/>
              <a:t>12</a:t>
            </a:fld>
            <a:endParaRPr lang="en-US" altLang="en-US"/>
          </a:p>
        </p:txBody>
      </p:sp>
    </p:spTree>
    <p:extLst>
      <p:ext uri="{BB962C8B-B14F-4D97-AF65-F5344CB8AC3E}">
        <p14:creationId xmlns:p14="http://schemas.microsoft.com/office/powerpoint/2010/main" val="3440396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DE7049-8656-4A52-909A-CA015733F8B7}"/>
              </a:ext>
            </a:extLst>
          </p:cNvPr>
          <p:cNvSpPr/>
          <p:nvPr/>
        </p:nvSpPr>
        <p:spPr>
          <a:xfrm>
            <a:off x="457200" y="0"/>
            <a:ext cx="5703888" cy="51435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6" name="Picture 7">
            <a:extLst>
              <a:ext uri="{FF2B5EF4-FFF2-40B4-BE49-F238E27FC236}">
                <a16:creationId xmlns:a16="http://schemas.microsoft.com/office/drawing/2014/main" id="{C8AE2DB7-DAEF-4F3E-85D5-E352F4BCAC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7037" y="1440857"/>
            <a:ext cx="1731962"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949C8297-3E7F-4E22-8269-869CEA5AABB8}"/>
              </a:ext>
            </a:extLst>
          </p:cNvPr>
          <p:cNvCxnSpPr/>
          <p:nvPr/>
        </p:nvCxnSpPr>
        <p:spPr>
          <a:xfrm>
            <a:off x="833438" y="874713"/>
            <a:ext cx="0" cy="2125662"/>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1180870" y="895551"/>
            <a:ext cx="4738447" cy="1151670"/>
          </a:xfrm>
        </p:spPr>
        <p:txBody>
          <a:bodyPr anchor="b">
            <a:noAutofit/>
          </a:bodyPr>
          <a:lstStyle>
            <a:lvl1pPr algn="l">
              <a:defRPr sz="3000" b="1" i="0" spc="120">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180870" y="2287197"/>
            <a:ext cx="4668695" cy="877213"/>
          </a:xfrm>
        </p:spPr>
        <p:txBody>
          <a:bodyPr>
            <a:noAutofit/>
          </a:bodyPr>
          <a:lstStyle>
            <a:lvl1pPr marL="0" indent="0" algn="l">
              <a:buNone/>
              <a:defRPr sz="2400">
                <a:solidFill>
                  <a:srgbClr val="EC2227"/>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20" name="Text Placeholder 19"/>
          <p:cNvSpPr>
            <a:spLocks noGrp="1"/>
          </p:cNvSpPr>
          <p:nvPr>
            <p:ph type="body" sz="quarter" idx="10"/>
          </p:nvPr>
        </p:nvSpPr>
        <p:spPr>
          <a:xfrm>
            <a:off x="1181100" y="3721208"/>
            <a:ext cx="4026440" cy="412750"/>
          </a:xfrm>
        </p:spPr>
        <p:txBody>
          <a:bodyPr anchor="b">
            <a:noAutofit/>
          </a:bodyPr>
          <a:lstStyle>
            <a:lvl1pPr marL="0" marR="0" indent="0" algn="l" defTabSz="457200" rtl="0" eaLnBrk="1" fontAlgn="auto" latinLnBrk="0" hangingPunct="1">
              <a:lnSpc>
                <a:spcPct val="100000"/>
              </a:lnSpc>
              <a:spcBef>
                <a:spcPts val="0"/>
              </a:spcBef>
              <a:spcAft>
                <a:spcPts val="0"/>
              </a:spcAft>
              <a:buClrTx/>
              <a:buSzTx/>
              <a:buFontTx/>
              <a:buNone/>
              <a:tabLst/>
              <a:defRPr sz="2000"/>
            </a:lvl1pPr>
          </a:lstStyle>
          <a:p>
            <a:pPr lvl="0"/>
            <a:r>
              <a:rPr lang="en-US" noProof="0" dirty="0"/>
              <a:t>Click to edit Master text styles</a:t>
            </a:r>
          </a:p>
        </p:txBody>
      </p:sp>
      <p:sp>
        <p:nvSpPr>
          <p:cNvPr id="8" name="Footer Placeholder 4">
            <a:extLst>
              <a:ext uri="{FF2B5EF4-FFF2-40B4-BE49-F238E27FC236}">
                <a16:creationId xmlns:a16="http://schemas.microsoft.com/office/drawing/2014/main" id="{8E2087E9-637C-4C09-8985-3BAE95EB3A0C}"/>
              </a:ext>
            </a:extLst>
          </p:cNvPr>
          <p:cNvSpPr>
            <a:spLocks noGrp="1"/>
          </p:cNvSpPr>
          <p:nvPr>
            <p:ph type="ftr" sz="quarter" idx="11"/>
          </p:nvPr>
        </p:nvSpPr>
        <p:spPr>
          <a:xfrm>
            <a:off x="1071563" y="4827588"/>
            <a:ext cx="4729162" cy="157162"/>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Date Placeholder 3">
            <a:extLst>
              <a:ext uri="{FF2B5EF4-FFF2-40B4-BE49-F238E27FC236}">
                <a16:creationId xmlns:a16="http://schemas.microsoft.com/office/drawing/2014/main" id="{AEAF7E73-D995-4378-86E2-E0B1F5C1F622}"/>
              </a:ext>
            </a:extLst>
          </p:cNvPr>
          <p:cNvSpPr>
            <a:spLocks noGrp="1"/>
          </p:cNvSpPr>
          <p:nvPr>
            <p:ph type="dt" sz="half" idx="12"/>
          </p:nvPr>
        </p:nvSpPr>
        <p:spPr>
          <a:xfrm>
            <a:off x="1181100" y="4252913"/>
            <a:ext cx="1304925" cy="207962"/>
          </a:xfrm>
        </p:spPr>
        <p:txBody>
          <a:bodyPr lIns="0" tIns="0" rIns="0" bIns="0" anchor="b">
            <a:noAutofit/>
          </a:bodyPr>
          <a:lstStyle>
            <a:lvl1pPr>
              <a:defRPr sz="1800"/>
            </a:lvl1pPr>
          </a:lstStyle>
          <a:p>
            <a:fld id="{23F303CC-BC6F-44EE-9A09-81F690F71D2E}" type="datetime1">
              <a:rPr lang="en-US" altLang="en-US" smtClean="0"/>
              <a:t>8/20/2019</a:t>
            </a:fld>
            <a:endParaRPr lang="en-US" altLang="en-US" dirty="0"/>
          </a:p>
        </p:txBody>
      </p:sp>
      <p:grpSp>
        <p:nvGrpSpPr>
          <p:cNvPr id="13" name="Group 12">
            <a:extLst>
              <a:ext uri="{FF2B5EF4-FFF2-40B4-BE49-F238E27FC236}">
                <a16:creationId xmlns:a16="http://schemas.microsoft.com/office/drawing/2014/main" id="{8A99FD18-1303-4E12-ABA1-B30CBBB3B10A}"/>
              </a:ext>
            </a:extLst>
          </p:cNvPr>
          <p:cNvGrpSpPr/>
          <p:nvPr userDrawn="1"/>
        </p:nvGrpSpPr>
        <p:grpSpPr>
          <a:xfrm>
            <a:off x="6645645" y="3000375"/>
            <a:ext cx="2056517" cy="1252151"/>
            <a:chOff x="6630283" y="795070"/>
            <a:chExt cx="2056517" cy="1252151"/>
          </a:xfrm>
        </p:grpSpPr>
        <p:pic>
          <p:nvPicPr>
            <p:cNvPr id="10" name="Picture 9">
              <a:extLst>
                <a:ext uri="{FF2B5EF4-FFF2-40B4-BE49-F238E27FC236}">
                  <a16:creationId xmlns:a16="http://schemas.microsoft.com/office/drawing/2014/main" id="{62F04412-3440-441C-8799-7AB8A90AFB9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4" name="TextBox 3">
              <a:extLst>
                <a:ext uri="{FF2B5EF4-FFF2-40B4-BE49-F238E27FC236}">
                  <a16:creationId xmlns:a16="http://schemas.microsoft.com/office/drawing/2014/main" id="{199A414C-D2EB-4759-97E6-ED87C3525D36}"/>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2" name="TextBox 11">
              <a:extLst>
                <a:ext uri="{FF2B5EF4-FFF2-40B4-BE49-F238E27FC236}">
                  <a16:creationId xmlns:a16="http://schemas.microsoft.com/office/drawing/2014/main" id="{DB29983A-86AA-4395-862B-35F54B597C08}"/>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pic>
        <p:nvPicPr>
          <p:cNvPr id="15" name="Picture 14" descr="Creative Commons Licence">
            <a:extLst>
              <a:ext uri="{FF2B5EF4-FFF2-40B4-BE49-F238E27FC236}">
                <a16:creationId xmlns:a16="http://schemas.microsoft.com/office/drawing/2014/main" id="{B400A948-C3CD-4AB8-A0B0-5E7E9538E39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087932" y="4679950"/>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784561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816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3529" y="249493"/>
            <a:ext cx="6552728" cy="864096"/>
          </a:xfrm>
        </p:spPr>
        <p:txBody>
          <a:bodyPr anchor="ct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79512" y="4728177"/>
            <a:ext cx="720080" cy="165832"/>
          </a:xfrm>
          <a:prstGeom prst="rect">
            <a:avLst/>
          </a:prstGeom>
        </p:spPr>
        <p:txBody>
          <a:bodyPr vert="horz" lIns="91440" tIns="45720" rIns="91440" bIns="45720" rtlCol="0" anchor="ctr"/>
          <a:lstStyle>
            <a:lvl1pPr algn="l">
              <a:defRPr sz="750">
                <a:solidFill>
                  <a:schemeClr val="tx1">
                    <a:tint val="75000"/>
                  </a:schemeClr>
                </a:solidFill>
              </a:defRPr>
            </a:lvl1pPr>
          </a:lstStyle>
          <a:p>
            <a:fld id="{5CC3E5C4-3E2B-40F1-9F2B-C46CEB0C88DF}" type="slidenum">
              <a:rPr lang="en-CA" smtClean="0"/>
              <a:pPr/>
              <a:t>‹#›</a:t>
            </a:fld>
            <a:endParaRPr lang="en-CA" dirty="0"/>
          </a:p>
        </p:txBody>
      </p:sp>
    </p:spTree>
    <p:extLst>
      <p:ext uri="{BB962C8B-B14F-4D97-AF65-F5344CB8AC3E}">
        <p14:creationId xmlns:p14="http://schemas.microsoft.com/office/powerpoint/2010/main" val="3778853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772DE4-7B37-4BBF-9A7D-6A9C4C776CAE}"/>
              </a:ext>
            </a:extLst>
          </p:cNvPr>
          <p:cNvSpPr/>
          <p:nvPr/>
        </p:nvSpPr>
        <p:spPr>
          <a:xfrm>
            <a:off x="0" y="725488"/>
            <a:ext cx="9144000" cy="234315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pic>
        <p:nvPicPr>
          <p:cNvPr id="4" name="Picture 7">
            <a:extLst>
              <a:ext uri="{FF2B5EF4-FFF2-40B4-BE49-F238E27FC236}">
                <a16:creationId xmlns:a16="http://schemas.microsoft.com/office/drawing/2014/main" id="{2A8297D7-F64D-40E5-9A05-32B16C0C76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73FCBA1A-7FAD-4191-9B4F-C104C0F01C31}"/>
              </a:ext>
            </a:extLst>
          </p:cNvPr>
          <p:cNvCxnSpPr/>
          <p:nvPr/>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4E36367C-A9EE-4A42-8187-82709238888C}"/>
              </a:ext>
            </a:extLst>
          </p:cNvPr>
          <p:cNvCxnSpPr/>
          <p:nvPr/>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36E5EE3-C0A6-45E3-B498-80B24E58FEBC}"/>
              </a:ext>
            </a:extLst>
          </p:cNvPr>
          <p:cNvCxnSpPr/>
          <p:nvPr/>
        </p:nvCxnSpPr>
        <p:spPr>
          <a:xfrm>
            <a:off x="457200" y="1090613"/>
            <a:ext cx="0" cy="16129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880485"/>
            <a:ext cx="8061346" cy="2033120"/>
          </a:xfrm>
        </p:spPr>
        <p:txBody>
          <a:bodyPr>
            <a:noAutofit/>
          </a:bodyPr>
          <a:lstStyle>
            <a:lvl1pPr marL="0" marR="0" indent="0" algn="l" defTabSz="457200" rtl="0" eaLnBrk="1" fontAlgn="auto" latinLnBrk="0" hangingPunct="1">
              <a:lnSpc>
                <a:spcPct val="100000"/>
              </a:lnSpc>
              <a:spcBef>
                <a:spcPct val="0"/>
              </a:spcBef>
              <a:spcAft>
                <a:spcPts val="0"/>
              </a:spcAft>
              <a:buClrTx/>
              <a:buSzTx/>
              <a:buFontTx/>
              <a:buNone/>
              <a:tabLst/>
              <a:defRPr sz="3000" b="1" cap="all" spc="120"/>
            </a:lvl1pPr>
          </a:lstStyle>
          <a:p>
            <a:r>
              <a:rPr lang="en-US" dirty="0"/>
              <a:t>Click to edit Master title style</a:t>
            </a:r>
          </a:p>
        </p:txBody>
      </p:sp>
      <p:sp>
        <p:nvSpPr>
          <p:cNvPr id="8" name="Footer Placeholder 4">
            <a:extLst>
              <a:ext uri="{FF2B5EF4-FFF2-40B4-BE49-F238E27FC236}">
                <a16:creationId xmlns:a16="http://schemas.microsoft.com/office/drawing/2014/main" id="{9170F17B-552A-4993-A6F0-1A6FE335872E}"/>
              </a:ext>
            </a:extLst>
          </p:cNvPr>
          <p:cNvSpPr>
            <a:spLocks noGrp="1"/>
          </p:cNvSpPr>
          <p:nvPr>
            <p:ph type="ftr" sz="quarter" idx="10"/>
          </p:nvPr>
        </p:nvSpPr>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sp>
        <p:nvSpPr>
          <p:cNvPr id="9" name="Slide Number Placeholder 5">
            <a:extLst>
              <a:ext uri="{FF2B5EF4-FFF2-40B4-BE49-F238E27FC236}">
                <a16:creationId xmlns:a16="http://schemas.microsoft.com/office/drawing/2014/main" id="{BB0BA930-B0EF-47CE-BD25-2934A0B21EBF}"/>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grpSp>
        <p:nvGrpSpPr>
          <p:cNvPr id="10" name="Group 9">
            <a:extLst>
              <a:ext uri="{FF2B5EF4-FFF2-40B4-BE49-F238E27FC236}">
                <a16:creationId xmlns:a16="http://schemas.microsoft.com/office/drawing/2014/main" id="{5BFFAF6C-E531-4263-8B2F-5108DADF2807}"/>
              </a:ext>
            </a:extLst>
          </p:cNvPr>
          <p:cNvGrpSpPr/>
          <p:nvPr userDrawn="1"/>
        </p:nvGrpSpPr>
        <p:grpSpPr>
          <a:xfrm>
            <a:off x="8164512" y="4638675"/>
            <a:ext cx="760443" cy="463011"/>
            <a:chOff x="6630283" y="795070"/>
            <a:chExt cx="2056517" cy="1252151"/>
          </a:xfrm>
        </p:grpSpPr>
        <p:pic>
          <p:nvPicPr>
            <p:cNvPr id="11" name="Picture 10">
              <a:extLst>
                <a:ext uri="{FF2B5EF4-FFF2-40B4-BE49-F238E27FC236}">
                  <a16:creationId xmlns:a16="http://schemas.microsoft.com/office/drawing/2014/main" id="{DBCCE22E-B8DD-4202-B231-D694FC6E58E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12" name="TextBox 11">
              <a:extLst>
                <a:ext uri="{FF2B5EF4-FFF2-40B4-BE49-F238E27FC236}">
                  <a16:creationId xmlns:a16="http://schemas.microsoft.com/office/drawing/2014/main" id="{A0418CBC-F9C2-4E25-B898-AC26A9D6E395}"/>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3" name="TextBox 12">
              <a:extLst>
                <a:ext uri="{FF2B5EF4-FFF2-40B4-BE49-F238E27FC236}">
                  <a16:creationId xmlns:a16="http://schemas.microsoft.com/office/drawing/2014/main" id="{BAEDE521-8A7A-4F74-9337-2AAF56570CD1}"/>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spTree>
    <p:extLst>
      <p:ext uri="{BB962C8B-B14F-4D97-AF65-F5344CB8AC3E}">
        <p14:creationId xmlns:p14="http://schemas.microsoft.com/office/powerpoint/2010/main" val="376941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About HL7">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7D5359A-71C1-4F1C-B937-058A7F7778DA}"/>
              </a:ext>
            </a:extLst>
          </p:cNvPr>
          <p:cNvSpPr/>
          <p:nvPr/>
        </p:nvSpPr>
        <p:spPr>
          <a:xfrm>
            <a:off x="0" y="1531938"/>
            <a:ext cx="9144000" cy="2876550"/>
          </a:xfrm>
          <a:prstGeom prst="rect">
            <a:avLst/>
          </a:prstGeom>
          <a:solidFill>
            <a:srgbClr val="747679"/>
          </a:solid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fontAlgn="auto">
              <a:spcBef>
                <a:spcPts val="0"/>
              </a:spcBef>
              <a:spcAft>
                <a:spcPts val="0"/>
              </a:spcAft>
              <a:defRPr/>
            </a:pPr>
            <a:endParaRPr lang="en-US"/>
          </a:p>
        </p:txBody>
      </p:sp>
      <p:cxnSp>
        <p:nvCxnSpPr>
          <p:cNvPr id="7" name="Straight Connector 6">
            <a:extLst>
              <a:ext uri="{FF2B5EF4-FFF2-40B4-BE49-F238E27FC236}">
                <a16:creationId xmlns:a16="http://schemas.microsoft.com/office/drawing/2014/main" id="{7327EDEA-85E0-43BD-98D1-4E2C554ABAE4}"/>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073153" cy="782327"/>
          </a:xfrm>
        </p:spPr>
        <p:txBody>
          <a:bodyPr>
            <a:noAutofit/>
          </a:bodyPr>
          <a:lstStyle>
            <a:lvl1pPr algn="l">
              <a:defRPr sz="3000" b="1" i="0" spc="20">
                <a:solidFill>
                  <a:srgbClr val="EC2227"/>
                </a:solidFill>
                <a:latin typeface="Arial"/>
                <a:cs typeface="Arial"/>
              </a:defRPr>
            </a:lvl1pPr>
          </a:lstStyle>
          <a:p>
            <a:r>
              <a:rPr lang="en-US" dirty="0"/>
              <a:t>Click to edit Master title style</a:t>
            </a:r>
          </a:p>
        </p:txBody>
      </p:sp>
      <p:sp>
        <p:nvSpPr>
          <p:cNvPr id="3" name="Content Placeholder 2"/>
          <p:cNvSpPr>
            <a:spLocks noGrp="1"/>
          </p:cNvSpPr>
          <p:nvPr>
            <p:ph idx="1"/>
          </p:nvPr>
        </p:nvSpPr>
        <p:spPr>
          <a:xfrm>
            <a:off x="613647" y="1803660"/>
            <a:ext cx="3804608"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3"/>
          </p:nvPr>
        </p:nvSpPr>
        <p:spPr>
          <a:xfrm>
            <a:off x="4914508" y="1803660"/>
            <a:ext cx="3836865" cy="2454686"/>
          </a:xfrm>
        </p:spPr>
        <p:txBody>
          <a:bodyPr>
            <a:noAutofit/>
          </a:bodyPr>
          <a:lstStyle>
            <a:lvl1pPr>
              <a:spcBef>
                <a:spcPts val="600"/>
              </a:spcBef>
              <a:spcAft>
                <a:spcPts val="0"/>
              </a:spcAft>
              <a:defRPr sz="2400">
                <a:solidFill>
                  <a:schemeClr val="bg1"/>
                </a:solidFill>
              </a:defRPr>
            </a:lvl1pPr>
            <a:lvl2pPr>
              <a:spcBef>
                <a:spcPts val="600"/>
              </a:spcBef>
              <a:spcAft>
                <a:spcPts val="0"/>
              </a:spcAft>
              <a:defRPr sz="2000">
                <a:solidFill>
                  <a:schemeClr val="bg1"/>
                </a:solidFill>
              </a:defRPr>
            </a:lvl2pPr>
            <a:lvl3pPr>
              <a:spcBef>
                <a:spcPts val="600"/>
              </a:spcBef>
              <a:spcAft>
                <a:spcPts val="0"/>
              </a:spcAft>
              <a:defRPr sz="2000">
                <a:solidFill>
                  <a:schemeClr val="bg1"/>
                </a:solidFill>
              </a:defRPr>
            </a:lvl3pPr>
            <a:lvl4pPr>
              <a:spcBef>
                <a:spcPts val="600"/>
              </a:spcBef>
              <a:spcAft>
                <a:spcPts val="0"/>
              </a:spcAft>
              <a:defRPr sz="2000">
                <a:solidFill>
                  <a:schemeClr val="bg1"/>
                </a:solidFill>
              </a:defRPr>
            </a:lvl4pPr>
            <a:lvl5pPr>
              <a:spcBef>
                <a:spcPts val="600"/>
              </a:spcBef>
              <a:spcAft>
                <a:spcPts val="0"/>
              </a:spcAft>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2" name="Picture 7">
            <a:extLst>
              <a:ext uri="{FF2B5EF4-FFF2-40B4-BE49-F238E27FC236}">
                <a16:creationId xmlns:a16="http://schemas.microsoft.com/office/drawing/2014/main" id="{067910ED-D018-4319-88FD-DAB2B5D4BDE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 name="Straight Connector 22">
            <a:extLst>
              <a:ext uri="{FF2B5EF4-FFF2-40B4-BE49-F238E27FC236}">
                <a16:creationId xmlns:a16="http://schemas.microsoft.com/office/drawing/2014/main" id="{1B79FEF5-9CA3-4F0D-B630-32AFA2457A3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5" name="Footer Placeholder 4">
            <a:extLst>
              <a:ext uri="{FF2B5EF4-FFF2-40B4-BE49-F238E27FC236}">
                <a16:creationId xmlns:a16="http://schemas.microsoft.com/office/drawing/2014/main" id="{6C4765DB-7105-45CC-BD97-DDD21BCA1C4A}"/>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grpSp>
        <p:nvGrpSpPr>
          <p:cNvPr id="27" name="Group 26">
            <a:extLst>
              <a:ext uri="{FF2B5EF4-FFF2-40B4-BE49-F238E27FC236}">
                <a16:creationId xmlns:a16="http://schemas.microsoft.com/office/drawing/2014/main" id="{6831D46F-B6B2-4EFF-AF90-10F02E8E906F}"/>
              </a:ext>
            </a:extLst>
          </p:cNvPr>
          <p:cNvGrpSpPr/>
          <p:nvPr userDrawn="1"/>
        </p:nvGrpSpPr>
        <p:grpSpPr>
          <a:xfrm>
            <a:off x="8164512" y="4638675"/>
            <a:ext cx="760443" cy="463011"/>
            <a:chOff x="6630283" y="795070"/>
            <a:chExt cx="2056517" cy="1252151"/>
          </a:xfrm>
        </p:grpSpPr>
        <p:pic>
          <p:nvPicPr>
            <p:cNvPr id="28" name="Picture 27">
              <a:extLst>
                <a:ext uri="{FF2B5EF4-FFF2-40B4-BE49-F238E27FC236}">
                  <a16:creationId xmlns:a16="http://schemas.microsoft.com/office/drawing/2014/main" id="{3BB4535E-33EE-46FE-B34A-E1CAE8458A8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29" name="TextBox 28">
              <a:extLst>
                <a:ext uri="{FF2B5EF4-FFF2-40B4-BE49-F238E27FC236}">
                  <a16:creationId xmlns:a16="http://schemas.microsoft.com/office/drawing/2014/main" id="{EDB2EFDB-762C-4AC2-821F-20E807C32379}"/>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30" name="TextBox 29">
              <a:extLst>
                <a:ext uri="{FF2B5EF4-FFF2-40B4-BE49-F238E27FC236}">
                  <a16:creationId xmlns:a16="http://schemas.microsoft.com/office/drawing/2014/main" id="{84317F32-CA1E-4F18-BB57-446E87F2ED69}"/>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6" name="Straight Connector 15">
            <a:extLst>
              <a:ext uri="{FF2B5EF4-FFF2-40B4-BE49-F238E27FC236}">
                <a16:creationId xmlns:a16="http://schemas.microsoft.com/office/drawing/2014/main" id="{C82F5FE4-1C10-46CE-B0E7-02E7A8685781}"/>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7" name="Slide Number Placeholder 5">
            <a:extLst>
              <a:ext uri="{FF2B5EF4-FFF2-40B4-BE49-F238E27FC236}">
                <a16:creationId xmlns:a16="http://schemas.microsoft.com/office/drawing/2014/main" id="{CB6276D1-642D-4614-82A4-F43D106980CA}"/>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2024429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ur Team">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CBE319CE-C3E8-4959-82B4-EDCA67B60E60}"/>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187783"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9" name="Text Placeholder 18"/>
          <p:cNvSpPr>
            <a:spLocks noGrp="1"/>
          </p:cNvSpPr>
          <p:nvPr>
            <p:ph type="body" sz="quarter" idx="14"/>
          </p:nvPr>
        </p:nvSpPr>
        <p:spPr>
          <a:xfrm>
            <a:off x="3197225"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1" name="Picture Placeholder 20"/>
          <p:cNvSpPr>
            <a:spLocks noGrp="1"/>
          </p:cNvSpPr>
          <p:nvPr>
            <p:ph type="pic" sz="quarter" idx="15"/>
          </p:nvPr>
        </p:nvSpPr>
        <p:spPr>
          <a:xfrm>
            <a:off x="3197226" y="1527048"/>
            <a:ext cx="1599890" cy="1329376"/>
          </a:xfrm>
        </p:spPr>
        <p:txBody>
          <a:bodyPr rtlCol="0" anchor="ctr">
            <a:noAutofit/>
          </a:bodyPr>
          <a:lstStyle>
            <a:lvl1pPr algn="ctr">
              <a:defRPr sz="900"/>
            </a:lvl1pPr>
          </a:lstStyle>
          <a:p>
            <a:pPr lvl="0"/>
            <a:r>
              <a:rPr lang="en-US" noProof="0" dirty="0"/>
              <a:t>Click icon to add picture</a:t>
            </a:r>
          </a:p>
        </p:txBody>
      </p:sp>
      <p:sp>
        <p:nvSpPr>
          <p:cNvPr id="22" name="Text Placeholder 18"/>
          <p:cNvSpPr>
            <a:spLocks noGrp="1"/>
          </p:cNvSpPr>
          <p:nvPr>
            <p:ph type="body" sz="quarter" idx="16"/>
          </p:nvPr>
        </p:nvSpPr>
        <p:spPr>
          <a:xfrm>
            <a:off x="3197225"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29" name="Text Placeholder 18"/>
          <p:cNvSpPr>
            <a:spLocks noGrp="1"/>
          </p:cNvSpPr>
          <p:nvPr>
            <p:ph type="body" sz="quarter" idx="17"/>
          </p:nvPr>
        </p:nvSpPr>
        <p:spPr>
          <a:xfrm>
            <a:off x="7183768"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0" name="Picture Placeholder 20"/>
          <p:cNvSpPr>
            <a:spLocks noGrp="1"/>
          </p:cNvSpPr>
          <p:nvPr>
            <p:ph type="pic" sz="quarter" idx="18"/>
          </p:nvPr>
        </p:nvSpPr>
        <p:spPr>
          <a:xfrm>
            <a:off x="7183769"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1" name="Text Placeholder 18"/>
          <p:cNvSpPr>
            <a:spLocks noGrp="1"/>
          </p:cNvSpPr>
          <p:nvPr>
            <p:ph type="body" sz="quarter" idx="19"/>
          </p:nvPr>
        </p:nvSpPr>
        <p:spPr>
          <a:xfrm>
            <a:off x="7183768"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sp>
        <p:nvSpPr>
          <p:cNvPr id="32" name="Text Placeholder 18"/>
          <p:cNvSpPr>
            <a:spLocks noGrp="1"/>
          </p:cNvSpPr>
          <p:nvPr>
            <p:ph type="body" sz="quarter" idx="20"/>
          </p:nvPr>
        </p:nvSpPr>
        <p:spPr>
          <a:xfrm>
            <a:off x="5188083" y="2967110"/>
            <a:ext cx="1599891" cy="378734"/>
          </a:xfrm>
        </p:spPr>
        <p:txBody>
          <a:bodyPr anchor="b">
            <a:noAutofit/>
          </a:bodyPr>
          <a:lstStyle>
            <a:lvl1pPr marL="0" indent="0">
              <a:buNone/>
              <a:defRPr sz="1200" b="1"/>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a:t>
            </a:r>
          </a:p>
        </p:txBody>
      </p:sp>
      <p:sp>
        <p:nvSpPr>
          <p:cNvPr id="33" name="Picture Placeholder 20"/>
          <p:cNvSpPr>
            <a:spLocks noGrp="1"/>
          </p:cNvSpPr>
          <p:nvPr>
            <p:ph type="pic" sz="quarter" idx="21"/>
          </p:nvPr>
        </p:nvSpPr>
        <p:spPr>
          <a:xfrm>
            <a:off x="5188084" y="1527048"/>
            <a:ext cx="1599890" cy="1329376"/>
          </a:xfrm>
        </p:spPr>
        <p:txBody>
          <a:bodyPr rtlCol="0" anchor="ctr">
            <a:noAutofit/>
          </a:bodyPr>
          <a:lstStyle>
            <a:lvl1pPr algn="ctr">
              <a:defRPr sz="900"/>
            </a:lvl1pPr>
          </a:lstStyle>
          <a:p>
            <a:pPr lvl="0"/>
            <a:r>
              <a:rPr lang="en-US" noProof="0"/>
              <a:t>Click icon to add picture</a:t>
            </a:r>
            <a:endParaRPr lang="en-US" noProof="0" dirty="0"/>
          </a:p>
        </p:txBody>
      </p:sp>
      <p:sp>
        <p:nvSpPr>
          <p:cNvPr id="34" name="Text Placeholder 18"/>
          <p:cNvSpPr>
            <a:spLocks noGrp="1"/>
          </p:cNvSpPr>
          <p:nvPr>
            <p:ph type="body" sz="quarter" idx="22"/>
          </p:nvPr>
        </p:nvSpPr>
        <p:spPr>
          <a:xfrm>
            <a:off x="5188083" y="3410021"/>
            <a:ext cx="1599891" cy="944378"/>
          </a:xfrm>
        </p:spPr>
        <p:txBody>
          <a:bodyPr>
            <a:noAutofit/>
          </a:bodyPr>
          <a:lstStyle>
            <a:lvl1pPr marL="0" indent="0">
              <a:buNone/>
              <a:defRPr sz="900" b="0"/>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a:t>Click to edit Master text styles</a:t>
            </a:r>
          </a:p>
        </p:txBody>
      </p:sp>
      <p:pic>
        <p:nvPicPr>
          <p:cNvPr id="38" name="Picture 7">
            <a:extLst>
              <a:ext uri="{FF2B5EF4-FFF2-40B4-BE49-F238E27FC236}">
                <a16:creationId xmlns:a16="http://schemas.microsoft.com/office/drawing/2014/main" id="{A1F7B16F-FA00-4CF8-85FF-23562FF8C58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9" name="Straight Connector 38">
            <a:extLst>
              <a:ext uri="{FF2B5EF4-FFF2-40B4-BE49-F238E27FC236}">
                <a16:creationId xmlns:a16="http://schemas.microsoft.com/office/drawing/2014/main" id="{E7A3F6A3-4446-4B1D-8AE4-E339A1D12BF5}"/>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41" name="Footer Placeholder 4">
            <a:extLst>
              <a:ext uri="{FF2B5EF4-FFF2-40B4-BE49-F238E27FC236}">
                <a16:creationId xmlns:a16="http://schemas.microsoft.com/office/drawing/2014/main" id="{86364F0F-A2BB-480B-88A7-F41748072267}"/>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grpSp>
        <p:nvGrpSpPr>
          <p:cNvPr id="43" name="Group 42">
            <a:extLst>
              <a:ext uri="{FF2B5EF4-FFF2-40B4-BE49-F238E27FC236}">
                <a16:creationId xmlns:a16="http://schemas.microsoft.com/office/drawing/2014/main" id="{355D75FA-CEFA-4526-B11A-E0FAA3B36686}"/>
              </a:ext>
            </a:extLst>
          </p:cNvPr>
          <p:cNvGrpSpPr/>
          <p:nvPr userDrawn="1"/>
        </p:nvGrpSpPr>
        <p:grpSpPr>
          <a:xfrm>
            <a:off x="8164512" y="4638675"/>
            <a:ext cx="760443" cy="463011"/>
            <a:chOff x="6630283" y="795070"/>
            <a:chExt cx="2056517" cy="1252151"/>
          </a:xfrm>
        </p:grpSpPr>
        <p:pic>
          <p:nvPicPr>
            <p:cNvPr id="44" name="Picture 43">
              <a:extLst>
                <a:ext uri="{FF2B5EF4-FFF2-40B4-BE49-F238E27FC236}">
                  <a16:creationId xmlns:a16="http://schemas.microsoft.com/office/drawing/2014/main" id="{E5251757-8055-4E8E-A601-736A653A3660}"/>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45" name="TextBox 44">
              <a:extLst>
                <a:ext uri="{FF2B5EF4-FFF2-40B4-BE49-F238E27FC236}">
                  <a16:creationId xmlns:a16="http://schemas.microsoft.com/office/drawing/2014/main" id="{02CCE245-C580-41A4-8461-A65EB4A208F4}"/>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46" name="TextBox 45">
              <a:extLst>
                <a:ext uri="{FF2B5EF4-FFF2-40B4-BE49-F238E27FC236}">
                  <a16:creationId xmlns:a16="http://schemas.microsoft.com/office/drawing/2014/main" id="{459C2914-E6CC-4ADB-9AEF-D358FAF04227}"/>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23" name="Straight Connector 22">
            <a:extLst>
              <a:ext uri="{FF2B5EF4-FFF2-40B4-BE49-F238E27FC236}">
                <a16:creationId xmlns:a16="http://schemas.microsoft.com/office/drawing/2014/main" id="{E12DF30C-A907-46B6-9318-E82A75F471B1}"/>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4" name="Slide Number Placeholder 5">
            <a:extLst>
              <a:ext uri="{FF2B5EF4-FFF2-40B4-BE49-F238E27FC236}">
                <a16:creationId xmlns:a16="http://schemas.microsoft.com/office/drawing/2014/main" id="{B6AD21BD-1F8B-4D6D-9EF7-775AF8162E34}"/>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1828050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Column Tex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E222CE2-2441-4806-BD21-3C89814DB123}"/>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5979"/>
            <a:ext cx="8229600" cy="782327"/>
          </a:xfrm>
        </p:spPr>
        <p:txBody>
          <a:bodyPr>
            <a:noAutofit/>
          </a:bodyPr>
          <a:lstStyle>
            <a:lvl1pPr algn="l">
              <a:defRPr sz="3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614362" y="1527048"/>
            <a:ext cx="8228883" cy="2929042"/>
          </a:xfrm>
        </p:spPr>
        <p:txBody>
          <a:bodyPr>
            <a:noAutofit/>
          </a:bodyPr>
          <a:lstStyle>
            <a:lvl1pPr marL="182880" indent="-182880" algn="l">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 name="Picture 7">
            <a:extLst>
              <a:ext uri="{FF2B5EF4-FFF2-40B4-BE49-F238E27FC236}">
                <a16:creationId xmlns:a16="http://schemas.microsoft.com/office/drawing/2014/main" id="{FF1A4796-4A3E-4E23-A65F-C2EDA7AAAAF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 name="Straight Connector 20">
            <a:extLst>
              <a:ext uri="{FF2B5EF4-FFF2-40B4-BE49-F238E27FC236}">
                <a16:creationId xmlns:a16="http://schemas.microsoft.com/office/drawing/2014/main" id="{9DDE4C12-BE4C-4EEF-82CA-ADF374584E2B}"/>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3" name="Footer Placeholder 4">
            <a:extLst>
              <a:ext uri="{FF2B5EF4-FFF2-40B4-BE49-F238E27FC236}">
                <a16:creationId xmlns:a16="http://schemas.microsoft.com/office/drawing/2014/main" id="{3278E695-3242-46C8-A5D0-91F98BE1AA7A}"/>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grpSp>
        <p:nvGrpSpPr>
          <p:cNvPr id="14" name="Group 13">
            <a:extLst>
              <a:ext uri="{FF2B5EF4-FFF2-40B4-BE49-F238E27FC236}">
                <a16:creationId xmlns:a16="http://schemas.microsoft.com/office/drawing/2014/main" id="{9FC04966-E497-4B50-BE75-B3F1857705DF}"/>
              </a:ext>
            </a:extLst>
          </p:cNvPr>
          <p:cNvGrpSpPr/>
          <p:nvPr userDrawn="1"/>
        </p:nvGrpSpPr>
        <p:grpSpPr>
          <a:xfrm>
            <a:off x="8164512" y="4638675"/>
            <a:ext cx="760443" cy="463011"/>
            <a:chOff x="6630283" y="795070"/>
            <a:chExt cx="2056517" cy="1252151"/>
          </a:xfrm>
        </p:grpSpPr>
        <p:pic>
          <p:nvPicPr>
            <p:cNvPr id="15" name="Picture 14">
              <a:extLst>
                <a:ext uri="{FF2B5EF4-FFF2-40B4-BE49-F238E27FC236}">
                  <a16:creationId xmlns:a16="http://schemas.microsoft.com/office/drawing/2014/main" id="{24B4C12C-0A10-43BB-920A-D35F65D1F33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16" name="TextBox 15">
              <a:extLst>
                <a:ext uri="{FF2B5EF4-FFF2-40B4-BE49-F238E27FC236}">
                  <a16:creationId xmlns:a16="http://schemas.microsoft.com/office/drawing/2014/main" id="{309DC9E0-0C20-45E5-9B0A-A7AAECFAB488}"/>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8" name="TextBox 17">
              <a:extLst>
                <a:ext uri="{FF2B5EF4-FFF2-40B4-BE49-F238E27FC236}">
                  <a16:creationId xmlns:a16="http://schemas.microsoft.com/office/drawing/2014/main" id="{D915C1D1-8DC0-4A71-9C55-4984F8DD6C10}"/>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9" name="Straight Connector 18">
            <a:extLst>
              <a:ext uri="{FF2B5EF4-FFF2-40B4-BE49-F238E27FC236}">
                <a16:creationId xmlns:a16="http://schemas.microsoft.com/office/drawing/2014/main" id="{668A9BA7-3DAF-4150-BB81-5B006AEB4EBE}"/>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9" name="Slide Number Placeholder 5">
            <a:extLst>
              <a:ext uri="{FF2B5EF4-FFF2-40B4-BE49-F238E27FC236}">
                <a16:creationId xmlns:a16="http://schemas.microsoft.com/office/drawing/2014/main" id="{20C38AF9-18A1-4909-95A2-5A57E57C69CE}"/>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406605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Column Text with Intro">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E466D48E-528D-484A-A925-566493FD62D7}"/>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2246479" cy="779921"/>
          </a:xfrm>
        </p:spPr>
        <p:txBody>
          <a:bodyPr>
            <a:noAutofit/>
          </a:bodyPr>
          <a:lstStyle>
            <a:lvl1pPr algn="l">
              <a:defRPr sz="2000" b="1">
                <a:solidFill>
                  <a:srgbClr val="EC2227"/>
                </a:solidFill>
              </a:defRPr>
            </a:lvl1pPr>
          </a:lstStyle>
          <a:p>
            <a:r>
              <a:rPr lang="en-US" dirty="0"/>
              <a:t>Click to edit Master title style</a:t>
            </a:r>
          </a:p>
        </p:txBody>
      </p:sp>
      <p:sp>
        <p:nvSpPr>
          <p:cNvPr id="17" name="Text Placeholder 16"/>
          <p:cNvSpPr>
            <a:spLocks noGrp="1"/>
          </p:cNvSpPr>
          <p:nvPr>
            <p:ph type="body" sz="quarter" idx="13"/>
          </p:nvPr>
        </p:nvSpPr>
        <p:spPr>
          <a:xfrm>
            <a:off x="3197225" y="352194"/>
            <a:ext cx="5586413" cy="863468"/>
          </a:xfrm>
        </p:spPr>
        <p:txBody>
          <a:bodyPr>
            <a:noAutofit/>
          </a:bodyPr>
          <a:lstStyle>
            <a:lvl1pPr marL="0" indent="0">
              <a:buNone/>
              <a:defRPr sz="3000"/>
            </a:lvl1pPr>
            <a:lvl2pPr marL="457200" indent="0">
              <a:buNone/>
              <a:defRPr sz="1300"/>
            </a:lvl2pPr>
            <a:lvl3pPr marL="914400" indent="0">
              <a:buNone/>
              <a:defRPr sz="1300"/>
            </a:lvl3pPr>
            <a:lvl4pPr marL="1371600" indent="0">
              <a:buNone/>
              <a:defRPr sz="1300"/>
            </a:lvl4pPr>
            <a:lvl5pPr marL="1828800" indent="0">
              <a:buNone/>
              <a:defRPr sz="1300"/>
            </a:lvl5pPr>
          </a:lstStyle>
          <a:p>
            <a:pPr lvl="0"/>
            <a:r>
              <a:rPr lang="en-US" dirty="0"/>
              <a:t>Click to edit Master text styles</a:t>
            </a:r>
          </a:p>
        </p:txBody>
      </p:sp>
      <p:sp>
        <p:nvSpPr>
          <p:cNvPr id="10" name="Text Placeholder 9"/>
          <p:cNvSpPr>
            <a:spLocks noGrp="1"/>
          </p:cNvSpPr>
          <p:nvPr>
            <p:ph type="body" sz="quarter" idx="16"/>
          </p:nvPr>
        </p:nvSpPr>
        <p:spPr>
          <a:xfrm>
            <a:off x="613648" y="1527047"/>
            <a:ext cx="3879312"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9"/>
          <p:cNvSpPr>
            <a:spLocks noGrp="1"/>
          </p:cNvSpPr>
          <p:nvPr>
            <p:ph type="body" sz="quarter" idx="17"/>
          </p:nvPr>
        </p:nvSpPr>
        <p:spPr>
          <a:xfrm>
            <a:off x="4813123" y="1527047"/>
            <a:ext cx="3878748" cy="2519269"/>
          </a:xfrm>
        </p:spPr>
        <p:txBody>
          <a:bodyPr>
            <a:noAutofit/>
          </a:bodyPr>
          <a:lstStyle>
            <a:lvl1pPr marL="182880" indent="-182880">
              <a:spcBef>
                <a:spcPts val="600"/>
              </a:spcBef>
              <a:spcAft>
                <a:spcPts val="0"/>
              </a:spcAft>
              <a:defRPr sz="2400"/>
            </a:lvl1pPr>
            <a:lvl2pPr>
              <a:spcBef>
                <a:spcPts val="600"/>
              </a:spcBef>
              <a:spcAft>
                <a:spcPts val="0"/>
              </a:spcAft>
              <a:defRPr sz="2000"/>
            </a:lvl2pPr>
            <a:lvl3pPr>
              <a:spcBef>
                <a:spcPts val="600"/>
              </a:spcBef>
              <a:spcAft>
                <a:spcPts val="0"/>
              </a:spcAft>
              <a:defRPr sz="2000"/>
            </a:lvl3pPr>
            <a:lvl4pPr>
              <a:spcBef>
                <a:spcPts val="600"/>
              </a:spcBef>
              <a:spcAft>
                <a:spcPts val="0"/>
              </a:spcAft>
              <a:defRPr sz="2000"/>
            </a:lvl4pPr>
            <a:lvl5pPr>
              <a:spcBef>
                <a:spcPts val="600"/>
              </a:spcBef>
              <a:spcAft>
                <a:spcPts val="0"/>
              </a:spcAf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3" name="Picture 7">
            <a:extLst>
              <a:ext uri="{FF2B5EF4-FFF2-40B4-BE49-F238E27FC236}">
                <a16:creationId xmlns:a16="http://schemas.microsoft.com/office/drawing/2014/main" id="{6706B998-D951-4F97-BE9F-3BD5E562471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B75F1D15-790E-4D43-B620-7A5D6CBCA9E0}"/>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1B1954A0-3B1F-45BD-8FA9-A14758770218}"/>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grpSp>
        <p:nvGrpSpPr>
          <p:cNvPr id="29" name="Group 28">
            <a:extLst>
              <a:ext uri="{FF2B5EF4-FFF2-40B4-BE49-F238E27FC236}">
                <a16:creationId xmlns:a16="http://schemas.microsoft.com/office/drawing/2014/main" id="{85BCC205-8E7B-4AA3-95ED-09EC96073ECB}"/>
              </a:ext>
            </a:extLst>
          </p:cNvPr>
          <p:cNvGrpSpPr/>
          <p:nvPr userDrawn="1"/>
        </p:nvGrpSpPr>
        <p:grpSpPr>
          <a:xfrm>
            <a:off x="8164512" y="4638675"/>
            <a:ext cx="760443" cy="463011"/>
            <a:chOff x="6630283" y="795070"/>
            <a:chExt cx="2056517" cy="1252151"/>
          </a:xfrm>
        </p:grpSpPr>
        <p:pic>
          <p:nvPicPr>
            <p:cNvPr id="30" name="Picture 29">
              <a:extLst>
                <a:ext uri="{FF2B5EF4-FFF2-40B4-BE49-F238E27FC236}">
                  <a16:creationId xmlns:a16="http://schemas.microsoft.com/office/drawing/2014/main" id="{DCF979AB-4E21-41A9-8B50-C00610DA7178}"/>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31" name="TextBox 30">
              <a:extLst>
                <a:ext uri="{FF2B5EF4-FFF2-40B4-BE49-F238E27FC236}">
                  <a16:creationId xmlns:a16="http://schemas.microsoft.com/office/drawing/2014/main" id="{B1140687-0519-41DE-8FC8-8A628288D981}"/>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32" name="TextBox 31">
              <a:extLst>
                <a:ext uri="{FF2B5EF4-FFF2-40B4-BE49-F238E27FC236}">
                  <a16:creationId xmlns:a16="http://schemas.microsoft.com/office/drawing/2014/main" id="{1C5EFE6E-97AF-425C-859B-E543AB8780C0}"/>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6" name="Straight Connector 15">
            <a:extLst>
              <a:ext uri="{FF2B5EF4-FFF2-40B4-BE49-F238E27FC236}">
                <a16:creationId xmlns:a16="http://schemas.microsoft.com/office/drawing/2014/main" id="{20862BAA-696F-4798-800F-9A4D69F70BB1}"/>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8" name="Slide Number Placeholder 5">
            <a:extLst>
              <a:ext uri="{FF2B5EF4-FFF2-40B4-BE49-F238E27FC236}">
                <a16:creationId xmlns:a16="http://schemas.microsoft.com/office/drawing/2014/main" id="{42AAD881-7F35-423D-8412-E6533C3EE11C}"/>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1509802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 Te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68CD3726-52B7-4D64-8B2A-E9ECFDF6DFE8}"/>
              </a:ext>
            </a:extLst>
          </p:cNvPr>
          <p:cNvCxnSpPr/>
          <p:nvPr/>
        </p:nvCxnSpPr>
        <p:spPr>
          <a:xfrm>
            <a:off x="457200"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13647" y="208385"/>
            <a:ext cx="8137726" cy="779921"/>
          </a:xfrm>
        </p:spPr>
        <p:txBody>
          <a:bodyPr>
            <a:noAutofit/>
          </a:bodyPr>
          <a:lstStyle>
            <a:lvl1pPr algn="l">
              <a:defRPr sz="3000" b="1">
                <a:solidFill>
                  <a:srgbClr val="EC2227"/>
                </a:solidFill>
              </a:defRPr>
            </a:lvl1pPr>
          </a:lstStyle>
          <a:p>
            <a:r>
              <a:rPr lang="en-US" dirty="0"/>
              <a:t>Click to edit Master title style</a:t>
            </a:r>
          </a:p>
        </p:txBody>
      </p:sp>
      <p:sp>
        <p:nvSpPr>
          <p:cNvPr id="10" name="Text Placeholder 9"/>
          <p:cNvSpPr>
            <a:spLocks noGrp="1"/>
          </p:cNvSpPr>
          <p:nvPr>
            <p:ph type="body" sz="quarter" idx="16"/>
          </p:nvPr>
        </p:nvSpPr>
        <p:spPr>
          <a:xfrm>
            <a:off x="613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2" name="Text Placeholder 9"/>
          <p:cNvSpPr>
            <a:spLocks noGrp="1"/>
          </p:cNvSpPr>
          <p:nvPr>
            <p:ph type="body" sz="quarter" idx="17"/>
          </p:nvPr>
        </p:nvSpPr>
        <p:spPr>
          <a:xfrm>
            <a:off x="6147649"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sp>
        <p:nvSpPr>
          <p:cNvPr id="14" name="Text Placeholder 9"/>
          <p:cNvSpPr>
            <a:spLocks noGrp="1"/>
          </p:cNvSpPr>
          <p:nvPr>
            <p:ph type="body" sz="quarter" idx="18"/>
          </p:nvPr>
        </p:nvSpPr>
        <p:spPr>
          <a:xfrm>
            <a:off x="3378235" y="1527047"/>
            <a:ext cx="2636010" cy="2519269"/>
          </a:xfrm>
        </p:spPr>
        <p:txBody>
          <a:bodyPr>
            <a:noAutofit/>
          </a:bodyPr>
          <a:lstStyle>
            <a:lvl1pPr marL="0" indent="0">
              <a:spcBef>
                <a:spcPts val="600"/>
              </a:spcBef>
              <a:spcAft>
                <a:spcPts val="600"/>
              </a:spcAft>
              <a:buNone/>
              <a:defRPr sz="2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Click to edit Master text styles</a:t>
            </a:r>
          </a:p>
        </p:txBody>
      </p:sp>
      <p:pic>
        <p:nvPicPr>
          <p:cNvPr id="24" name="Picture 7">
            <a:extLst>
              <a:ext uri="{FF2B5EF4-FFF2-40B4-BE49-F238E27FC236}">
                <a16:creationId xmlns:a16="http://schemas.microsoft.com/office/drawing/2014/main" id="{604E4302-EBCD-43F8-87C1-3B809E0D7B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Straight Connector 24">
            <a:extLst>
              <a:ext uri="{FF2B5EF4-FFF2-40B4-BE49-F238E27FC236}">
                <a16:creationId xmlns:a16="http://schemas.microsoft.com/office/drawing/2014/main" id="{E02F4A6A-E078-44C5-8E0D-7BCEDBC74B2C}"/>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7" name="Footer Placeholder 4">
            <a:extLst>
              <a:ext uri="{FF2B5EF4-FFF2-40B4-BE49-F238E27FC236}">
                <a16:creationId xmlns:a16="http://schemas.microsoft.com/office/drawing/2014/main" id="{3E9F65D5-F0E8-4EA4-B4AD-024D025D4000}"/>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grpSp>
        <p:nvGrpSpPr>
          <p:cNvPr id="29" name="Group 28">
            <a:extLst>
              <a:ext uri="{FF2B5EF4-FFF2-40B4-BE49-F238E27FC236}">
                <a16:creationId xmlns:a16="http://schemas.microsoft.com/office/drawing/2014/main" id="{E49FDB1F-A010-4A85-8A85-34BA74CA4C77}"/>
              </a:ext>
            </a:extLst>
          </p:cNvPr>
          <p:cNvGrpSpPr/>
          <p:nvPr userDrawn="1"/>
        </p:nvGrpSpPr>
        <p:grpSpPr>
          <a:xfrm>
            <a:off x="8164512" y="4638675"/>
            <a:ext cx="760443" cy="463011"/>
            <a:chOff x="6630283" y="795070"/>
            <a:chExt cx="2056517" cy="1252151"/>
          </a:xfrm>
        </p:grpSpPr>
        <p:pic>
          <p:nvPicPr>
            <p:cNvPr id="30" name="Picture 29">
              <a:extLst>
                <a:ext uri="{FF2B5EF4-FFF2-40B4-BE49-F238E27FC236}">
                  <a16:creationId xmlns:a16="http://schemas.microsoft.com/office/drawing/2014/main" id="{0DC42F94-2A5A-4F74-A03C-8C60748FB50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31" name="TextBox 30">
              <a:extLst>
                <a:ext uri="{FF2B5EF4-FFF2-40B4-BE49-F238E27FC236}">
                  <a16:creationId xmlns:a16="http://schemas.microsoft.com/office/drawing/2014/main" id="{BFC46431-D3EF-41DF-8094-61ABF37BFE99}"/>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32" name="TextBox 31">
              <a:extLst>
                <a:ext uri="{FF2B5EF4-FFF2-40B4-BE49-F238E27FC236}">
                  <a16:creationId xmlns:a16="http://schemas.microsoft.com/office/drawing/2014/main" id="{3F05A8E2-A818-4CDB-8B7D-0239DF689819}"/>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6" name="Straight Connector 15">
            <a:extLst>
              <a:ext uri="{FF2B5EF4-FFF2-40B4-BE49-F238E27FC236}">
                <a16:creationId xmlns:a16="http://schemas.microsoft.com/office/drawing/2014/main" id="{02D54103-E15C-497F-AB5F-39E6AF10A3F0}"/>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7" name="Slide Number Placeholder 5">
            <a:extLst>
              <a:ext uri="{FF2B5EF4-FFF2-40B4-BE49-F238E27FC236}">
                <a16:creationId xmlns:a16="http://schemas.microsoft.com/office/drawing/2014/main" id="{80D2338D-25E7-46AC-B05A-D940D1C3E7C0}"/>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3002454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column with image">
    <p:spTree>
      <p:nvGrpSpPr>
        <p:cNvPr id="1" name=""/>
        <p:cNvGrpSpPr/>
        <p:nvPr/>
      </p:nvGrpSpPr>
      <p:grpSpPr>
        <a:xfrm>
          <a:off x="0" y="0"/>
          <a:ext cx="0" cy="0"/>
          <a:chOff x="0" y="0"/>
          <a:chExt cx="0" cy="0"/>
        </a:xfrm>
      </p:grpSpPr>
      <p:pic>
        <p:nvPicPr>
          <p:cNvPr id="5" name="Picture 6">
            <a:extLst>
              <a:ext uri="{FF2B5EF4-FFF2-40B4-BE49-F238E27FC236}">
                <a16:creationId xmlns:a16="http://schemas.microsoft.com/office/drawing/2014/main" id="{57877E05-DEA4-4FC5-879E-20570832F5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8200"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E5C8F04-F07B-4668-9F9F-8BDD89357081}"/>
              </a:ext>
            </a:extLst>
          </p:cNvPr>
          <p:cNvCxnSpPr/>
          <p:nvPr/>
        </p:nvCxnSpPr>
        <p:spPr>
          <a:xfrm>
            <a:off x="4060825"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419A212-4F29-4E75-A434-E7B0CFE2C07F}"/>
              </a:ext>
            </a:extLst>
          </p:cNvPr>
          <p:cNvCxnSpPr/>
          <p:nvPr/>
        </p:nvCxnSpPr>
        <p:spPr>
          <a:xfrm>
            <a:off x="3221038" y="206375"/>
            <a:ext cx="0" cy="782638"/>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378234" y="204787"/>
            <a:ext cx="5405423" cy="783519"/>
          </a:xfrm>
        </p:spPr>
        <p:txBody>
          <a:bodyPr>
            <a:noAutofit/>
          </a:bodyPr>
          <a:lstStyle>
            <a:lvl1pPr algn="l">
              <a:defRPr sz="3000" b="1">
                <a:solidFill>
                  <a:srgbClr val="EC2227"/>
                </a:solidFill>
              </a:defRPr>
            </a:lvl1pPr>
          </a:lstStyle>
          <a:p>
            <a:r>
              <a:rPr lang="en-US" dirty="0"/>
              <a:t>Click to edit Master title style</a:t>
            </a:r>
          </a:p>
        </p:txBody>
      </p:sp>
      <p:sp>
        <p:nvSpPr>
          <p:cNvPr id="4" name="Text Placeholder 3"/>
          <p:cNvSpPr>
            <a:spLocks noGrp="1"/>
          </p:cNvSpPr>
          <p:nvPr>
            <p:ph type="body" sz="half" idx="2"/>
          </p:nvPr>
        </p:nvSpPr>
        <p:spPr>
          <a:xfrm>
            <a:off x="3378235" y="1527046"/>
            <a:ext cx="5405424" cy="2763317"/>
          </a:xfrm>
        </p:spPr>
        <p:txBody>
          <a:bodyPr>
            <a:noAutofit/>
          </a:bodyPr>
          <a:lstStyle>
            <a:lvl1pPr marL="0" indent="0">
              <a:spcBef>
                <a:spcPts val="600"/>
              </a:spcBef>
              <a:spcAft>
                <a:spcPts val="0"/>
              </a:spcAft>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20" name="Picture Placeholder 19"/>
          <p:cNvSpPr>
            <a:spLocks noGrp="1"/>
          </p:cNvSpPr>
          <p:nvPr>
            <p:ph type="pic" sz="quarter" idx="13"/>
          </p:nvPr>
        </p:nvSpPr>
        <p:spPr>
          <a:xfrm>
            <a:off x="0" y="0"/>
            <a:ext cx="3025775" cy="5143500"/>
          </a:xfrm>
        </p:spPr>
        <p:txBody>
          <a:bodyPr rtlCol="0" anchor="ctr">
            <a:normAutofit/>
          </a:bodyPr>
          <a:lstStyle>
            <a:lvl1pPr algn="ctr">
              <a:defRPr sz="900"/>
            </a:lvl1pPr>
          </a:lstStyle>
          <a:p>
            <a:pPr lvl="0"/>
            <a:r>
              <a:rPr lang="en-US" noProof="0"/>
              <a:t>Click icon to add picture</a:t>
            </a:r>
            <a:endParaRPr lang="en-US" noProof="0" dirty="0"/>
          </a:p>
        </p:txBody>
      </p:sp>
      <p:sp>
        <p:nvSpPr>
          <p:cNvPr id="9" name="Footer Placeholder 5">
            <a:extLst>
              <a:ext uri="{FF2B5EF4-FFF2-40B4-BE49-F238E27FC236}">
                <a16:creationId xmlns:a16="http://schemas.microsoft.com/office/drawing/2014/main" id="{50BB96CA-A2ED-4646-843D-EEE743521AEF}"/>
              </a:ext>
            </a:extLst>
          </p:cNvPr>
          <p:cNvSpPr>
            <a:spLocks noGrp="1"/>
          </p:cNvSpPr>
          <p:nvPr>
            <p:ph type="ftr" sz="quarter" idx="14"/>
          </p:nvPr>
        </p:nvSpPr>
        <p:spPr>
          <a:xfrm>
            <a:off x="4281488" y="4787900"/>
            <a:ext cx="3103562" cy="200025"/>
          </a:xfrm>
        </p:spPr>
        <p:txBody>
          <a:bodyPr>
            <a:noAutofit/>
          </a:bodyPr>
          <a:lstStyle>
            <a:lvl1pPr>
              <a:defRPr/>
            </a:lvl1pPr>
          </a:lstStyle>
          <a:p>
            <a:r>
              <a:rPr lang="en-US" b="1"/>
              <a:t>© 2019 Health Level Seven ® International. Licensed under Creative Commons Attribution 4.0 International HL7, Health Level Seven, FHIR and the FHIR flame logo are registered trademarks of Health Level Seven International. Reg. U.S. TM Office.</a:t>
            </a:r>
            <a:endParaRPr lang="en-US" b="1" dirty="0"/>
          </a:p>
        </p:txBody>
      </p:sp>
      <p:grpSp>
        <p:nvGrpSpPr>
          <p:cNvPr id="15" name="Group 14">
            <a:extLst>
              <a:ext uri="{FF2B5EF4-FFF2-40B4-BE49-F238E27FC236}">
                <a16:creationId xmlns:a16="http://schemas.microsoft.com/office/drawing/2014/main" id="{E3ACDC7E-BC51-4A84-A7A5-9ED7214F4E17}"/>
              </a:ext>
            </a:extLst>
          </p:cNvPr>
          <p:cNvGrpSpPr/>
          <p:nvPr userDrawn="1"/>
        </p:nvGrpSpPr>
        <p:grpSpPr>
          <a:xfrm>
            <a:off x="8164512" y="4638675"/>
            <a:ext cx="760443" cy="463011"/>
            <a:chOff x="6630283" y="795070"/>
            <a:chExt cx="2056517" cy="1252151"/>
          </a:xfrm>
        </p:grpSpPr>
        <p:pic>
          <p:nvPicPr>
            <p:cNvPr id="16" name="Picture 15">
              <a:extLst>
                <a:ext uri="{FF2B5EF4-FFF2-40B4-BE49-F238E27FC236}">
                  <a16:creationId xmlns:a16="http://schemas.microsoft.com/office/drawing/2014/main" id="{EC768D59-702C-483F-AE48-6013A0C0CF52}"/>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17" name="TextBox 16">
              <a:extLst>
                <a:ext uri="{FF2B5EF4-FFF2-40B4-BE49-F238E27FC236}">
                  <a16:creationId xmlns:a16="http://schemas.microsoft.com/office/drawing/2014/main" id="{A584133E-9621-4DD2-AF35-FBC6A946937F}"/>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18" name="TextBox 17">
              <a:extLst>
                <a:ext uri="{FF2B5EF4-FFF2-40B4-BE49-F238E27FC236}">
                  <a16:creationId xmlns:a16="http://schemas.microsoft.com/office/drawing/2014/main" id="{6C71FA54-38E9-48CE-AF75-589DEE2388AD}"/>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22" name="Straight Connector 21">
            <a:extLst>
              <a:ext uri="{FF2B5EF4-FFF2-40B4-BE49-F238E27FC236}">
                <a16:creationId xmlns:a16="http://schemas.microsoft.com/office/drawing/2014/main" id="{E05B38CF-52E0-468B-90CC-CDE35D79B655}"/>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23" name="Slide Number Placeholder 5">
            <a:extLst>
              <a:ext uri="{FF2B5EF4-FFF2-40B4-BE49-F238E27FC236}">
                <a16:creationId xmlns:a16="http://schemas.microsoft.com/office/drawing/2014/main" id="{2C925748-E04E-428B-A679-11177909B2F5}"/>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211245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pic>
        <p:nvPicPr>
          <p:cNvPr id="16" name="Picture 7">
            <a:extLst>
              <a:ext uri="{FF2B5EF4-FFF2-40B4-BE49-F238E27FC236}">
                <a16:creationId xmlns:a16="http://schemas.microsoft.com/office/drawing/2014/main" id="{438007AB-9407-42C5-AF1D-FDCF3B49A26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96863" y="4673600"/>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16">
            <a:extLst>
              <a:ext uri="{FF2B5EF4-FFF2-40B4-BE49-F238E27FC236}">
                <a16:creationId xmlns:a16="http://schemas.microsoft.com/office/drawing/2014/main" id="{B4832B80-8B2A-4954-A529-4265A63CAB4D}"/>
              </a:ext>
            </a:extLst>
          </p:cNvPr>
          <p:cNvCxnSpPr/>
          <p:nvPr userDrawn="1"/>
        </p:nvCxnSpPr>
        <p:spPr>
          <a:xfrm>
            <a:off x="979488" y="4638675"/>
            <a:ext cx="0" cy="3825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19" name="Footer Placeholder 4">
            <a:extLst>
              <a:ext uri="{FF2B5EF4-FFF2-40B4-BE49-F238E27FC236}">
                <a16:creationId xmlns:a16="http://schemas.microsoft.com/office/drawing/2014/main" id="{736339CA-3043-4229-B59B-66EFA864600D}"/>
              </a:ext>
            </a:extLst>
          </p:cNvPr>
          <p:cNvSpPr>
            <a:spLocks noGrp="1"/>
          </p:cNvSpPr>
          <p:nvPr>
            <p:ph type="ftr" sz="quarter" idx="10"/>
          </p:nvPr>
        </p:nvSpPr>
        <p:spPr>
          <a:xfrm>
            <a:off x="1200150" y="4792663"/>
            <a:ext cx="4530725" cy="158750"/>
          </a:xfrm>
        </p:spPr>
        <p:txBody>
          <a:bodyPr>
            <a:noAutofit/>
          </a:bodyPr>
          <a:lstStyle>
            <a:lvl1pPr>
              <a:defRPr/>
            </a:lvl1pPr>
          </a:lstStyle>
          <a:p>
            <a:r>
              <a:rPr lang="en-US" b="1" dirty="0"/>
              <a:t>© 2019 Health Level Seven ® International. Licensed under Creative Commons Attribution 4.0 International</a:t>
            </a:r>
          </a:p>
          <a:p>
            <a:r>
              <a:rPr lang="en-US" b="1" dirty="0"/>
              <a:t>HL7, Health Level Seven, FHIR and the FHIR flame logo are registered trademarks of Health Level Seven International. Reg. U.S. TM Office.</a:t>
            </a:r>
          </a:p>
        </p:txBody>
      </p:sp>
      <p:grpSp>
        <p:nvGrpSpPr>
          <p:cNvPr id="21" name="Group 20">
            <a:extLst>
              <a:ext uri="{FF2B5EF4-FFF2-40B4-BE49-F238E27FC236}">
                <a16:creationId xmlns:a16="http://schemas.microsoft.com/office/drawing/2014/main" id="{E5F24621-FF5E-4367-89ED-1FF4EF021AB5}"/>
              </a:ext>
            </a:extLst>
          </p:cNvPr>
          <p:cNvGrpSpPr/>
          <p:nvPr userDrawn="1"/>
        </p:nvGrpSpPr>
        <p:grpSpPr>
          <a:xfrm>
            <a:off x="8164512" y="4638675"/>
            <a:ext cx="760443" cy="463011"/>
            <a:chOff x="6630283" y="795070"/>
            <a:chExt cx="2056517" cy="1252151"/>
          </a:xfrm>
        </p:grpSpPr>
        <p:pic>
          <p:nvPicPr>
            <p:cNvPr id="22" name="Picture 21">
              <a:extLst>
                <a:ext uri="{FF2B5EF4-FFF2-40B4-BE49-F238E27FC236}">
                  <a16:creationId xmlns:a16="http://schemas.microsoft.com/office/drawing/2014/main" id="{A7E85232-B652-47BC-958F-0947FF5F8253}"/>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27071" t="19101" r="26890" b="29814"/>
            <a:stretch/>
          </p:blipFill>
          <p:spPr>
            <a:xfrm>
              <a:off x="6630283" y="795070"/>
              <a:ext cx="2034746" cy="1252151"/>
            </a:xfrm>
            <a:prstGeom prst="rect">
              <a:avLst/>
            </a:prstGeom>
          </p:spPr>
        </p:pic>
        <p:sp>
          <p:nvSpPr>
            <p:cNvPr id="23" name="TextBox 22">
              <a:extLst>
                <a:ext uri="{FF2B5EF4-FFF2-40B4-BE49-F238E27FC236}">
                  <a16:creationId xmlns:a16="http://schemas.microsoft.com/office/drawing/2014/main" id="{860AFD54-680E-4610-81B9-27342515F341}"/>
                </a:ext>
              </a:extLst>
            </p:cNvPr>
            <p:cNvSpPr txBox="1"/>
            <p:nvPr userDrawn="1"/>
          </p:nvSpPr>
          <p:spPr>
            <a:xfrm>
              <a:off x="7192851" y="863726"/>
              <a:ext cx="270456"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sp>
          <p:nvSpPr>
            <p:cNvPr id="24" name="TextBox 23">
              <a:extLst>
                <a:ext uri="{FF2B5EF4-FFF2-40B4-BE49-F238E27FC236}">
                  <a16:creationId xmlns:a16="http://schemas.microsoft.com/office/drawing/2014/main" id="{BA419A9B-D55F-47E0-B812-995EF37E8659}"/>
                </a:ext>
              </a:extLst>
            </p:cNvPr>
            <p:cNvSpPr txBox="1"/>
            <p:nvPr userDrawn="1"/>
          </p:nvSpPr>
          <p:spPr>
            <a:xfrm>
              <a:off x="8469022" y="1363664"/>
              <a:ext cx="217778" cy="215444"/>
            </a:xfrm>
            <a:prstGeom prst="rect">
              <a:avLst/>
            </a:prstGeom>
            <a:noFill/>
          </p:spPr>
          <p:txBody>
            <a:bodyPr wrap="square" rtlCol="0">
              <a:spAutoFit/>
            </a:bodyPr>
            <a:lstStyle/>
            <a:p>
              <a:r>
                <a:rPr lang="en-CA" sz="800" b="0" i="0" kern="1200" dirty="0">
                  <a:solidFill>
                    <a:schemeClr val="bg1">
                      <a:lumMod val="65000"/>
                    </a:schemeClr>
                  </a:solidFill>
                  <a:effectLst/>
                  <a:latin typeface="Arial" panose="020B0604020202020204" pitchFamily="34" charset="0"/>
                  <a:ea typeface="ヒラギノ角ゴ Pro W3" pitchFamily="-126" charset="-128"/>
                  <a:cs typeface="+mn-cs"/>
                </a:rPr>
                <a:t>®</a:t>
              </a:r>
              <a:endParaRPr lang="en-CA" sz="800" dirty="0">
                <a:solidFill>
                  <a:schemeClr val="bg1">
                    <a:lumMod val="65000"/>
                  </a:schemeClr>
                </a:solidFill>
              </a:endParaRPr>
            </a:p>
          </p:txBody>
        </p:sp>
      </p:grpSp>
      <p:cxnSp>
        <p:nvCxnSpPr>
          <p:cNvPr id="11" name="Straight Connector 10">
            <a:extLst>
              <a:ext uri="{FF2B5EF4-FFF2-40B4-BE49-F238E27FC236}">
                <a16:creationId xmlns:a16="http://schemas.microsoft.com/office/drawing/2014/main" id="{062A631C-B692-4940-9EA9-5F6D3B36DF01}"/>
              </a:ext>
            </a:extLst>
          </p:cNvPr>
          <p:cNvCxnSpPr/>
          <p:nvPr userDrawn="1"/>
        </p:nvCxnSpPr>
        <p:spPr>
          <a:xfrm>
            <a:off x="7631112" y="4792262"/>
            <a:ext cx="34448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2" name="Slide Number Placeholder 5">
            <a:extLst>
              <a:ext uri="{FF2B5EF4-FFF2-40B4-BE49-F238E27FC236}">
                <a16:creationId xmlns:a16="http://schemas.microsoft.com/office/drawing/2014/main" id="{5F11B3A8-69B0-4A8B-B70F-FBF8ABAD7464}"/>
              </a:ext>
            </a:extLst>
          </p:cNvPr>
          <p:cNvSpPr>
            <a:spLocks noGrp="1"/>
          </p:cNvSpPr>
          <p:nvPr>
            <p:ph type="sldNum" sz="quarter" idx="11"/>
          </p:nvPr>
        </p:nvSpPr>
        <p:spPr>
          <a:xfrm>
            <a:off x="7672387" y="4792262"/>
            <a:ext cx="271463" cy="169998"/>
          </a:xfrm>
        </p:spPr>
        <p:txBody>
          <a:bodyPr/>
          <a:lstStyle>
            <a:lvl1pPr>
              <a:defRPr/>
            </a:lvl1pPr>
          </a:lstStyle>
          <a:p>
            <a:fld id="{6CACE926-AEF5-4BFE-8BD7-24414108CB7B}" type="slidenum">
              <a:rPr lang="en-US" altLang="en-US"/>
              <a:pPr/>
              <a:t>‹#›</a:t>
            </a:fld>
            <a:endParaRPr lang="en-US" altLang="en-US" dirty="0"/>
          </a:p>
        </p:txBody>
      </p:sp>
    </p:spTree>
    <p:extLst>
      <p:ext uri="{BB962C8B-B14F-4D97-AF65-F5344CB8AC3E}">
        <p14:creationId xmlns:p14="http://schemas.microsoft.com/office/powerpoint/2010/main" val="2809160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61C90A7-CCEE-4CD4-A796-FAE18E5706C7}"/>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734F8ABE-9AAD-4F94-B2B2-2FE8B41D2846}"/>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2E3AFBDA-EF00-4D5A-B47F-2811257990CC}"/>
              </a:ext>
            </a:extLst>
          </p:cNvPr>
          <p:cNvSpPr>
            <a:spLocks noGrp="1"/>
          </p:cNvSpPr>
          <p:nvPr>
            <p:ph type="dt" sz="half" idx="2"/>
          </p:nvPr>
        </p:nvSpPr>
        <p:spPr>
          <a:xfrm>
            <a:off x="457200" y="44370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000000"/>
                </a:solidFill>
                <a:cs typeface="Arial" panose="020B0604020202020204" pitchFamily="34" charset="0"/>
              </a:defRPr>
            </a:lvl1pPr>
          </a:lstStyle>
          <a:p>
            <a:fld id="{7CE3BD8C-C39F-4FFF-9CD5-05E4806DBFF3}" type="datetime1">
              <a:rPr lang="en-US" altLang="en-US" smtClean="0"/>
              <a:t>8/20/2019</a:t>
            </a:fld>
            <a:endParaRPr lang="en-US" altLang="en-US"/>
          </a:p>
        </p:txBody>
      </p:sp>
      <p:sp>
        <p:nvSpPr>
          <p:cNvPr id="5" name="Footer Placeholder 4">
            <a:extLst>
              <a:ext uri="{FF2B5EF4-FFF2-40B4-BE49-F238E27FC236}">
                <a16:creationId xmlns:a16="http://schemas.microsoft.com/office/drawing/2014/main" id="{B9753632-C492-4515-B901-41AFB25873CC}"/>
              </a:ext>
            </a:extLst>
          </p:cNvPr>
          <p:cNvSpPr>
            <a:spLocks noGrp="1"/>
          </p:cNvSpPr>
          <p:nvPr>
            <p:ph type="ftr" sz="quarter" idx="3"/>
          </p:nvPr>
        </p:nvSpPr>
        <p:spPr>
          <a:xfrm>
            <a:off x="1200150" y="4792663"/>
            <a:ext cx="4530725" cy="158750"/>
          </a:xfrm>
          <a:prstGeom prst="rect">
            <a:avLst/>
          </a:prstGeom>
        </p:spPr>
        <p:txBody>
          <a:bodyPr vert="horz" wrap="square" lIns="0" tIns="0" rIns="0" bIns="0" numCol="1" anchor="b" anchorCtr="0" compatLnSpc="1">
            <a:prstTxWarp prst="textNoShape">
              <a:avLst/>
            </a:prstTxWarp>
          </a:bodyPr>
          <a:lstStyle>
            <a:lvl1pPr>
              <a:defRPr sz="500">
                <a:solidFill>
                  <a:srgbClr val="747679"/>
                </a:solidFill>
                <a:cs typeface="Arial" panose="020B0604020202020204" pitchFamily="34" charset="0"/>
              </a:defRPr>
            </a:lvl1pPr>
          </a:lstStyle>
          <a:p>
            <a:r>
              <a:rPr lang="en-US" b="1"/>
              <a:t>© 2019 Health Level Seven ® International. Licensed under Creative Commons Attribution 4.0 International HL7, Health Level Seven, FHIR and the FHIR flame logo are registered trademarks of Health Level Seven International. Reg. U.S. TM Office.</a:t>
            </a:r>
            <a:endParaRPr lang="en-US" b="1" dirty="0"/>
          </a:p>
        </p:txBody>
      </p:sp>
      <p:sp>
        <p:nvSpPr>
          <p:cNvPr id="6" name="Slide Number Placeholder 5">
            <a:extLst>
              <a:ext uri="{FF2B5EF4-FFF2-40B4-BE49-F238E27FC236}">
                <a16:creationId xmlns:a16="http://schemas.microsoft.com/office/drawing/2014/main" id="{F71A2006-CD71-435D-B767-98CFF7C45BE9}"/>
              </a:ext>
            </a:extLst>
          </p:cNvPr>
          <p:cNvSpPr>
            <a:spLocks noGrp="1"/>
          </p:cNvSpPr>
          <p:nvPr>
            <p:ph type="sldNum" sz="quarter" idx="4"/>
          </p:nvPr>
        </p:nvSpPr>
        <p:spPr>
          <a:xfrm>
            <a:off x="8480425" y="4792663"/>
            <a:ext cx="271463" cy="158750"/>
          </a:xfrm>
          <a:prstGeom prst="rect">
            <a:avLst/>
          </a:prstGeom>
        </p:spPr>
        <p:txBody>
          <a:bodyPr vert="horz" wrap="square" lIns="0" tIns="0" rIns="0" bIns="0" numCol="1" anchor="b" anchorCtr="0" compatLnSpc="1">
            <a:prstTxWarp prst="textNoShape">
              <a:avLst/>
            </a:prstTxWarp>
          </a:bodyPr>
          <a:lstStyle>
            <a:lvl1pPr algn="ctr">
              <a:defRPr sz="700">
                <a:cs typeface="Arial" panose="020B0604020202020204" pitchFamily="34" charset="0"/>
              </a:defRPr>
            </a:lvl1pPr>
          </a:lstStyle>
          <a:p>
            <a:fld id="{1D7CB6CA-6139-4024-BF52-A3AF11B6BCF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dt="0"/>
  <p:txStyles>
    <p:titleStyle>
      <a:lvl1pPr algn="ctr" defTabSz="457200" rtl="0" eaLnBrk="1" fontAlgn="base" hangingPunct="1">
        <a:spcBef>
          <a:spcPct val="0"/>
        </a:spcBef>
        <a:spcAft>
          <a:spcPct val="0"/>
        </a:spcAft>
        <a:defRPr sz="4400" kern="1200">
          <a:solidFill>
            <a:schemeClr val="tx1"/>
          </a:solidFill>
          <a:latin typeface="Arial"/>
          <a:ea typeface="ヒラギノ角ゴ Pro W3" pitchFamily="-126" charset="-128"/>
          <a:cs typeface="Arial"/>
        </a:defRPr>
      </a:lvl1pPr>
      <a:lvl2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2pPr>
      <a:lvl3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3pPr>
      <a:lvl4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4pPr>
      <a:lvl5pPr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5pPr>
      <a:lvl6pPr marL="4572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6pPr>
      <a:lvl7pPr marL="9144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7pPr>
      <a:lvl8pPr marL="13716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8pPr>
      <a:lvl9pPr marL="1828800" algn="ctr" defTabSz="457200" rtl="0" eaLnBrk="1" fontAlgn="base" hangingPunct="1">
        <a:spcBef>
          <a:spcPct val="0"/>
        </a:spcBef>
        <a:spcAft>
          <a:spcPct val="0"/>
        </a:spcAft>
        <a:defRPr sz="4400">
          <a:solidFill>
            <a:schemeClr val="tx1"/>
          </a:solidFill>
          <a:latin typeface="Arial" panose="020B0604020202020204" pitchFamily="34" charset="0"/>
          <a:ea typeface="ヒラギノ角ゴ Pro W3" pitchFamily="-126" charset="-128"/>
        </a:defRPr>
      </a:lvl9pPr>
    </p:titleStyle>
    <p:bodyStyle>
      <a:lvl1pPr marL="342900" indent="-342900" algn="l" defTabSz="457200" rtl="0" eaLnBrk="1" fontAlgn="base" hangingPunct="1">
        <a:spcBef>
          <a:spcPts val="600"/>
        </a:spcBef>
        <a:spcAft>
          <a:spcPct val="0"/>
        </a:spcAft>
        <a:buFont typeface="Arial" panose="020B0604020202020204" pitchFamily="34" charset="0"/>
        <a:buChar char="•"/>
        <a:defRPr sz="3200" kern="1200">
          <a:solidFill>
            <a:schemeClr val="tx1"/>
          </a:solidFill>
          <a:latin typeface="Arial"/>
          <a:ea typeface="ヒラギノ角ゴ Pro W3" pitchFamily="-126" charset="-128"/>
          <a:cs typeface="Arial"/>
        </a:defRPr>
      </a:lvl1pPr>
      <a:lvl2pPr marL="742950" indent="-285750" algn="l" defTabSz="457200" rtl="0" eaLnBrk="1" fontAlgn="base" hangingPunct="1">
        <a:spcBef>
          <a:spcPts val="600"/>
        </a:spcBef>
        <a:spcAft>
          <a:spcPct val="0"/>
        </a:spcAft>
        <a:buFont typeface="Arial" panose="020B0604020202020204" pitchFamily="34" charset="0"/>
        <a:buChar char="–"/>
        <a:defRPr sz="2800" kern="1200">
          <a:solidFill>
            <a:schemeClr val="tx1"/>
          </a:solidFill>
          <a:latin typeface="Arial"/>
          <a:ea typeface="ヒラギノ角ゴ Pro W3" pitchFamily="-126" charset="-128"/>
          <a:cs typeface="Arial"/>
        </a:defRPr>
      </a:lvl2pPr>
      <a:lvl3pPr marL="1143000" indent="-228600" algn="l" defTabSz="457200" rtl="0" eaLnBrk="1" fontAlgn="base" hangingPunct="1">
        <a:spcBef>
          <a:spcPts val="600"/>
        </a:spcBef>
        <a:spcAft>
          <a:spcPct val="0"/>
        </a:spcAft>
        <a:buFont typeface="Arial" panose="020B0604020202020204" pitchFamily="34" charset="0"/>
        <a:buChar char="•"/>
        <a:defRPr sz="2400" kern="1200">
          <a:solidFill>
            <a:schemeClr val="tx1"/>
          </a:solidFill>
          <a:latin typeface="Arial"/>
          <a:ea typeface="ヒラギノ角ゴ Pro W3" pitchFamily="-126" charset="-128"/>
          <a:cs typeface="Arial"/>
        </a:defRPr>
      </a:lvl3pPr>
      <a:lvl4pPr marL="16002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4pPr>
      <a:lvl5pPr marL="2057400" indent="-228600" algn="l" defTabSz="457200" rtl="0" eaLnBrk="1" fontAlgn="base" hangingPunct="1">
        <a:spcBef>
          <a:spcPts val="600"/>
        </a:spcBef>
        <a:spcAft>
          <a:spcPct val="0"/>
        </a:spcAft>
        <a:buFont typeface="Arial" panose="020B0604020202020204" pitchFamily="34" charset="0"/>
        <a:buChar char="»"/>
        <a:defRPr sz="2000" kern="1200">
          <a:solidFill>
            <a:schemeClr val="tx1"/>
          </a:solidFill>
          <a:latin typeface="Arial"/>
          <a:ea typeface="ヒラギノ角ゴ Pro W3" pitchFamily="-126"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jpg"/><Relationship Id="rId7" Type="http://schemas.openxmlformats.org/officeDocument/2006/relationships/image" Target="../media/image14.sv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jpg"/><Relationship Id="rId4" Type="http://schemas.openxmlformats.org/officeDocument/2006/relationships/image" Target="../media/image11.png"/><Relationship Id="rId9" Type="http://schemas.openxmlformats.org/officeDocument/2006/relationships/image" Target="../media/image16.jp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chat.fhir.org/" TargetMode="External"/><Relationship Id="rId2" Type="http://schemas.openxmlformats.org/officeDocument/2006/relationships/hyperlink" Target="mailto:lmckenzie@gevityinc.com" TargetMode="Externa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mailto:lmckenzie@gevityinc.co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B3588661-316C-42E7-A93E-9DF44255DDF1}"/>
              </a:ext>
            </a:extLst>
          </p:cNvPr>
          <p:cNvSpPr>
            <a:spLocks noGrp="1"/>
          </p:cNvSpPr>
          <p:nvPr>
            <p:ph type="ctrTitle"/>
          </p:nvPr>
        </p:nvSpPr>
        <p:spPr/>
        <p:txBody>
          <a:bodyPr/>
          <a:lstStyle/>
          <a:p>
            <a:r>
              <a:rPr lang="en-US" dirty="0"/>
              <a:t>FHIR Roadmap</a:t>
            </a:r>
          </a:p>
        </p:txBody>
      </p:sp>
      <p:sp>
        <p:nvSpPr>
          <p:cNvPr id="11266" name="Subtitle 20">
            <a:extLst>
              <a:ext uri="{FF2B5EF4-FFF2-40B4-BE49-F238E27FC236}">
                <a16:creationId xmlns:a16="http://schemas.microsoft.com/office/drawing/2014/main" id="{3B36C9AB-D2CA-4C7B-ADE0-E7B7FE5029F4}"/>
              </a:ext>
            </a:extLst>
          </p:cNvPr>
          <p:cNvSpPr>
            <a:spLocks noGrp="1"/>
          </p:cNvSpPr>
          <p:nvPr>
            <p:ph type="subTitle" idx="1"/>
          </p:nvPr>
        </p:nvSpPr>
        <p:spPr/>
        <p:txBody>
          <a:bodyPr/>
          <a:lstStyle/>
          <a:p>
            <a:r>
              <a:rPr lang="en-US" altLang="en-US" dirty="0"/>
              <a:t>R5 and beyond</a:t>
            </a:r>
          </a:p>
        </p:txBody>
      </p:sp>
      <p:sp>
        <p:nvSpPr>
          <p:cNvPr id="11275" name="Text Placeholder 11274">
            <a:extLst>
              <a:ext uri="{FF2B5EF4-FFF2-40B4-BE49-F238E27FC236}">
                <a16:creationId xmlns:a16="http://schemas.microsoft.com/office/drawing/2014/main" id="{E1532812-243A-497D-85C8-F449F702B216}"/>
              </a:ext>
            </a:extLst>
          </p:cNvPr>
          <p:cNvSpPr>
            <a:spLocks noGrp="1"/>
          </p:cNvSpPr>
          <p:nvPr>
            <p:ph type="body" sz="quarter" idx="10"/>
          </p:nvPr>
        </p:nvSpPr>
        <p:spPr/>
        <p:txBody>
          <a:bodyPr/>
          <a:lstStyle/>
          <a:p>
            <a:r>
              <a:rPr lang="en-US" dirty="0"/>
              <a:t>Lloyd McKenzie</a:t>
            </a:r>
          </a:p>
        </p:txBody>
      </p:sp>
      <p:sp>
        <p:nvSpPr>
          <p:cNvPr id="11268" name="Footer Placeholder 22">
            <a:extLst>
              <a:ext uri="{FF2B5EF4-FFF2-40B4-BE49-F238E27FC236}">
                <a16:creationId xmlns:a16="http://schemas.microsoft.com/office/drawing/2014/main" id="{E9F31111-C13D-4831-BE42-71ADFC439F93}"/>
              </a:ext>
            </a:extLst>
          </p:cNvPr>
          <p:cNvSpPr>
            <a:spLocks noGrp="1"/>
          </p:cNvSpPr>
          <p:nvPr>
            <p:ph type="ftr" sz="quarter" idx="11"/>
          </p:nvPr>
        </p:nvSpPr>
        <p:spPr/>
        <p:txBody>
          <a:bodyPr/>
          <a:lstStyle>
            <a:lvl1pPr>
              <a:defRPr>
                <a:solidFill>
                  <a:schemeClr val="tx1"/>
                </a:solidFill>
                <a:latin typeface="Arial" panose="020B0604020202020204" pitchFamily="34" charset="0"/>
                <a:ea typeface="ヒラギノ角ゴ Pro W3" pitchFamily="-126" charset="-128"/>
              </a:defRPr>
            </a:lvl1pPr>
            <a:lvl2pPr marL="742950" indent="-285750">
              <a:defRPr>
                <a:solidFill>
                  <a:schemeClr val="tx1"/>
                </a:solidFill>
                <a:latin typeface="Arial" panose="020B0604020202020204" pitchFamily="34" charset="0"/>
                <a:ea typeface="ヒラギノ角ゴ Pro W3" pitchFamily="-126" charset="-128"/>
              </a:defRPr>
            </a:lvl2pPr>
            <a:lvl3pPr marL="1143000" indent="-228600">
              <a:defRPr>
                <a:solidFill>
                  <a:schemeClr val="tx1"/>
                </a:solidFill>
                <a:latin typeface="Arial" panose="020B0604020202020204" pitchFamily="34" charset="0"/>
                <a:ea typeface="ヒラギノ角ゴ Pro W3" pitchFamily="-126" charset="-128"/>
              </a:defRPr>
            </a:lvl3pPr>
            <a:lvl4pPr marL="1600200" indent="-228600">
              <a:defRPr>
                <a:solidFill>
                  <a:schemeClr val="tx1"/>
                </a:solidFill>
                <a:latin typeface="Arial" panose="020B0604020202020204" pitchFamily="34" charset="0"/>
                <a:ea typeface="ヒラギノ角ゴ Pro W3" pitchFamily="-126" charset="-128"/>
              </a:defRPr>
            </a:lvl4pPr>
            <a:lvl5pPr marL="2057400" indent="-228600">
              <a:defRPr>
                <a:solidFill>
                  <a:schemeClr val="tx1"/>
                </a:solidFill>
                <a:latin typeface="Arial" panose="020B0604020202020204" pitchFamily="34" charset="0"/>
                <a:ea typeface="ヒラギノ角ゴ Pro W3" pitchFamily="-126"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ヒラギノ角ゴ Pro W3" pitchFamily="-126" charset="-128"/>
              </a:defRPr>
            </a:lvl9pPr>
          </a:lstStyle>
          <a:p>
            <a:r>
              <a:rPr lang="en-US" altLang="en-US" dirty="0"/>
              <a:t>© 2019 Health Level Seven ® International. Licensed under Creative Commons Attribution 4.0 International HL7, Health Level Seven, FHIR and the FHIR flame logo are registered trademarks of Health Level Seven International. Reg. U.S. TM Office.</a:t>
            </a:r>
          </a:p>
        </p:txBody>
      </p:sp>
      <p:sp>
        <p:nvSpPr>
          <p:cNvPr id="11270" name="Date Placeholder 11269">
            <a:extLst>
              <a:ext uri="{FF2B5EF4-FFF2-40B4-BE49-F238E27FC236}">
                <a16:creationId xmlns:a16="http://schemas.microsoft.com/office/drawing/2014/main" id="{07B9A7B9-2084-46C8-8C3E-7896AEC7F12C}"/>
              </a:ext>
            </a:extLst>
          </p:cNvPr>
          <p:cNvSpPr>
            <a:spLocks noGrp="1"/>
          </p:cNvSpPr>
          <p:nvPr>
            <p:ph type="dt" sz="half" idx="12"/>
          </p:nvPr>
        </p:nvSpPr>
        <p:spPr>
          <a:xfrm>
            <a:off x="1181100" y="4252913"/>
            <a:ext cx="2273300" cy="157162"/>
          </a:xfrm>
        </p:spPr>
        <p:txBody>
          <a:bodyPr/>
          <a:lstStyle/>
          <a:p>
            <a:r>
              <a:rPr lang="en-US" altLang="en-US" dirty="0"/>
              <a:t>August 21, 2019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2387-E100-48C0-B394-7757EFC5B13C}"/>
              </a:ext>
            </a:extLst>
          </p:cNvPr>
          <p:cNvSpPr>
            <a:spLocks noGrp="1"/>
          </p:cNvSpPr>
          <p:nvPr>
            <p:ph type="title"/>
          </p:nvPr>
        </p:nvSpPr>
        <p:spPr/>
        <p:txBody>
          <a:bodyPr/>
          <a:lstStyle/>
          <a:p>
            <a:r>
              <a:rPr lang="en-CA" dirty="0"/>
              <a:t>The FHIR Community</a:t>
            </a:r>
          </a:p>
        </p:txBody>
      </p:sp>
      <p:sp>
        <p:nvSpPr>
          <p:cNvPr id="4" name="Footer Placeholder 3">
            <a:extLst>
              <a:ext uri="{FF2B5EF4-FFF2-40B4-BE49-F238E27FC236}">
                <a16:creationId xmlns:a16="http://schemas.microsoft.com/office/drawing/2014/main" id="{EF28EA93-C004-4DE2-A59C-A9DDFD41B928}"/>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6A38818A-A12B-42A0-8DFF-6780480E269D}"/>
              </a:ext>
            </a:extLst>
          </p:cNvPr>
          <p:cNvSpPr>
            <a:spLocks noGrp="1"/>
          </p:cNvSpPr>
          <p:nvPr>
            <p:ph type="sldNum" sz="quarter" idx="11"/>
          </p:nvPr>
        </p:nvSpPr>
        <p:spPr/>
        <p:txBody>
          <a:bodyPr/>
          <a:lstStyle/>
          <a:p>
            <a:fld id="{6CACE926-AEF5-4BFE-8BD7-24414108CB7B}" type="slidenum">
              <a:rPr lang="en-US" altLang="en-US" smtClean="0"/>
              <a:pPr/>
              <a:t>10</a:t>
            </a:fld>
            <a:endParaRPr lang="en-US" altLang="en-US" dirty="0"/>
          </a:p>
        </p:txBody>
      </p:sp>
      <p:pic>
        <p:nvPicPr>
          <p:cNvPr id="8" name="Picture 7" descr="A group of people sitting in front of a crowd&#10;&#10;Description automatically generated">
            <a:extLst>
              <a:ext uri="{FF2B5EF4-FFF2-40B4-BE49-F238E27FC236}">
                <a16:creationId xmlns:a16="http://schemas.microsoft.com/office/drawing/2014/main" id="{2A45F294-5B03-48DD-BBE3-28DDF5B07DC4}"/>
              </a:ext>
            </a:extLst>
          </p:cNvPr>
          <p:cNvPicPr>
            <a:picLocks noChangeAspect="1"/>
          </p:cNvPicPr>
          <p:nvPr/>
        </p:nvPicPr>
        <p:blipFill>
          <a:blip r:embed="rId3"/>
          <a:stretch>
            <a:fillRect/>
          </a:stretch>
        </p:blipFill>
        <p:spPr>
          <a:xfrm>
            <a:off x="512063" y="1064654"/>
            <a:ext cx="8084295" cy="3441052"/>
          </a:xfrm>
          <a:prstGeom prst="rect">
            <a:avLst/>
          </a:prstGeom>
        </p:spPr>
      </p:pic>
      <p:pic>
        <p:nvPicPr>
          <p:cNvPr id="9" name="Content Placeholder 6">
            <a:extLst>
              <a:ext uri="{FF2B5EF4-FFF2-40B4-BE49-F238E27FC236}">
                <a16:creationId xmlns:a16="http://schemas.microsoft.com/office/drawing/2014/main" id="{8FFBD3E1-AF05-4405-8CBA-754FFC241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4712" y="1060472"/>
            <a:ext cx="6819138" cy="3468019"/>
          </a:xfrm>
          <a:prstGeom prst="rect">
            <a:avLst/>
          </a:prstGeom>
        </p:spPr>
      </p:pic>
      <p:grpSp>
        <p:nvGrpSpPr>
          <p:cNvPr id="21" name="Group 20">
            <a:extLst>
              <a:ext uri="{FF2B5EF4-FFF2-40B4-BE49-F238E27FC236}">
                <a16:creationId xmlns:a16="http://schemas.microsoft.com/office/drawing/2014/main" id="{4F8AFDEC-BD62-48D1-9B7A-F6929B4333FA}"/>
              </a:ext>
            </a:extLst>
          </p:cNvPr>
          <p:cNvGrpSpPr/>
          <p:nvPr/>
        </p:nvGrpSpPr>
        <p:grpSpPr>
          <a:xfrm>
            <a:off x="1480422" y="1094468"/>
            <a:ext cx="6159365" cy="1062944"/>
            <a:chOff x="1480422" y="1094468"/>
            <a:chExt cx="6159365" cy="1062944"/>
          </a:xfrm>
        </p:grpSpPr>
        <p:pic>
          <p:nvPicPr>
            <p:cNvPr id="14" name="Picture 13">
              <a:extLst>
                <a:ext uri="{FF2B5EF4-FFF2-40B4-BE49-F238E27FC236}">
                  <a16:creationId xmlns:a16="http://schemas.microsoft.com/office/drawing/2014/main" id="{D522B154-0D07-483C-B7CE-CF51DBC1C11A}"/>
                </a:ext>
              </a:extLst>
            </p:cNvPr>
            <p:cNvPicPr>
              <a:picLocks noChangeAspect="1"/>
            </p:cNvPicPr>
            <p:nvPr/>
          </p:nvPicPr>
          <p:blipFill>
            <a:blip r:embed="rId5"/>
            <a:stretch>
              <a:fillRect/>
            </a:stretch>
          </p:blipFill>
          <p:spPr>
            <a:xfrm>
              <a:off x="4280150" y="1094468"/>
              <a:ext cx="1062944" cy="1062944"/>
            </a:xfrm>
            <a:prstGeom prst="rect">
              <a:avLst/>
            </a:prstGeom>
          </p:spPr>
        </p:pic>
        <p:pic>
          <p:nvPicPr>
            <p:cNvPr id="16" name="Graphic 15">
              <a:extLst>
                <a:ext uri="{FF2B5EF4-FFF2-40B4-BE49-F238E27FC236}">
                  <a16:creationId xmlns:a16="http://schemas.microsoft.com/office/drawing/2014/main" id="{563F207C-81DC-4E7C-B4DD-CC1EA8AA60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80422" y="1186140"/>
              <a:ext cx="2586179" cy="894924"/>
            </a:xfrm>
            <a:prstGeom prst="rect">
              <a:avLst/>
            </a:prstGeom>
          </p:spPr>
        </p:pic>
        <p:pic>
          <p:nvPicPr>
            <p:cNvPr id="18" name="Picture 17" descr="A picture containing clipart&#10;&#10;Description automatically generated">
              <a:extLst>
                <a:ext uri="{FF2B5EF4-FFF2-40B4-BE49-F238E27FC236}">
                  <a16:creationId xmlns:a16="http://schemas.microsoft.com/office/drawing/2014/main" id="{43E6869B-9DE5-4E4E-9373-9C9494590072}"/>
                </a:ext>
              </a:extLst>
            </p:cNvPr>
            <p:cNvPicPr>
              <a:picLocks noChangeAspect="1"/>
            </p:cNvPicPr>
            <p:nvPr/>
          </p:nvPicPr>
          <p:blipFill>
            <a:blip r:embed="rId8"/>
            <a:stretch>
              <a:fillRect/>
            </a:stretch>
          </p:blipFill>
          <p:spPr>
            <a:xfrm>
              <a:off x="5647157" y="1242432"/>
              <a:ext cx="1992630" cy="599251"/>
            </a:xfrm>
            <a:prstGeom prst="rect">
              <a:avLst/>
            </a:prstGeom>
          </p:spPr>
        </p:pic>
      </p:grpSp>
      <p:grpSp>
        <p:nvGrpSpPr>
          <p:cNvPr id="22" name="Group 21">
            <a:extLst>
              <a:ext uri="{FF2B5EF4-FFF2-40B4-BE49-F238E27FC236}">
                <a16:creationId xmlns:a16="http://schemas.microsoft.com/office/drawing/2014/main" id="{AA6C981F-E628-4179-BE77-E3C1784BADF8}"/>
              </a:ext>
            </a:extLst>
          </p:cNvPr>
          <p:cNvGrpSpPr/>
          <p:nvPr/>
        </p:nvGrpSpPr>
        <p:grpSpPr>
          <a:xfrm>
            <a:off x="1819688" y="2815055"/>
            <a:ext cx="5420264" cy="884730"/>
            <a:chOff x="1417352" y="2815055"/>
            <a:chExt cx="5420264" cy="884730"/>
          </a:xfrm>
        </p:grpSpPr>
        <p:pic>
          <p:nvPicPr>
            <p:cNvPr id="12" name="Picture 11" descr="A picture containing clipart&#10;&#10;Description automatically generated">
              <a:extLst>
                <a:ext uri="{FF2B5EF4-FFF2-40B4-BE49-F238E27FC236}">
                  <a16:creationId xmlns:a16="http://schemas.microsoft.com/office/drawing/2014/main" id="{D6010DE2-2D5D-4D5B-922D-B97C365100C0}"/>
                </a:ext>
              </a:extLst>
            </p:cNvPr>
            <p:cNvPicPr>
              <a:picLocks noChangeAspect="1"/>
            </p:cNvPicPr>
            <p:nvPr/>
          </p:nvPicPr>
          <p:blipFill>
            <a:blip r:embed="rId9"/>
            <a:stretch>
              <a:fillRect/>
            </a:stretch>
          </p:blipFill>
          <p:spPr>
            <a:xfrm>
              <a:off x="4884991" y="2815055"/>
              <a:ext cx="1952625" cy="828675"/>
            </a:xfrm>
            <a:prstGeom prst="rect">
              <a:avLst/>
            </a:prstGeom>
          </p:spPr>
        </p:pic>
        <p:pic>
          <p:nvPicPr>
            <p:cNvPr id="20" name="Picture 19" descr="A drawing of a face&#10;&#10;Description automatically generated">
              <a:extLst>
                <a:ext uri="{FF2B5EF4-FFF2-40B4-BE49-F238E27FC236}">
                  <a16:creationId xmlns:a16="http://schemas.microsoft.com/office/drawing/2014/main" id="{5AE72B6F-85BC-46CD-A11E-8F12AE67C09C}"/>
                </a:ext>
              </a:extLst>
            </p:cNvPr>
            <p:cNvPicPr>
              <a:picLocks noChangeAspect="1"/>
            </p:cNvPicPr>
            <p:nvPr/>
          </p:nvPicPr>
          <p:blipFill>
            <a:blip r:embed="rId10"/>
            <a:stretch>
              <a:fillRect/>
            </a:stretch>
          </p:blipFill>
          <p:spPr>
            <a:xfrm>
              <a:off x="1417352" y="2886985"/>
              <a:ext cx="3175000" cy="812800"/>
            </a:xfrm>
            <a:prstGeom prst="rect">
              <a:avLst/>
            </a:prstGeom>
          </p:spPr>
        </p:pic>
      </p:grpSp>
    </p:spTree>
    <p:extLst>
      <p:ext uri="{BB962C8B-B14F-4D97-AF65-F5344CB8AC3E}">
        <p14:creationId xmlns:p14="http://schemas.microsoft.com/office/powerpoint/2010/main" val="1978360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F08F9-4726-4C42-99E0-DCB1C0518559}"/>
              </a:ext>
            </a:extLst>
          </p:cNvPr>
          <p:cNvSpPr>
            <a:spLocks noGrp="1"/>
          </p:cNvSpPr>
          <p:nvPr>
            <p:ph type="title"/>
          </p:nvPr>
        </p:nvSpPr>
        <p:spPr>
          <a:xfrm>
            <a:off x="613647" y="205979"/>
            <a:ext cx="8229600" cy="782327"/>
          </a:xfrm>
        </p:spPr>
        <p:txBody>
          <a:bodyPr/>
          <a:lstStyle/>
          <a:p>
            <a:r>
              <a:rPr lang="en-CA"/>
              <a:t>Future for implementers</a:t>
            </a:r>
            <a:endParaRPr lang="en-CA" dirty="0"/>
          </a:p>
        </p:txBody>
      </p:sp>
      <p:sp>
        <p:nvSpPr>
          <p:cNvPr id="3" name="Text Placeholder 2">
            <a:extLst>
              <a:ext uri="{FF2B5EF4-FFF2-40B4-BE49-F238E27FC236}">
                <a16:creationId xmlns:a16="http://schemas.microsoft.com/office/drawing/2014/main" id="{5FDCD5B0-E412-4B5E-BF80-624EE7267E33}"/>
              </a:ext>
            </a:extLst>
          </p:cNvPr>
          <p:cNvSpPr>
            <a:spLocks noGrp="1"/>
          </p:cNvSpPr>
          <p:nvPr>
            <p:ph type="body" sz="quarter" idx="13"/>
          </p:nvPr>
        </p:nvSpPr>
        <p:spPr/>
        <p:txBody>
          <a:bodyPr/>
          <a:lstStyle/>
          <a:p>
            <a:r>
              <a:rPr lang="en-CA" dirty="0"/>
              <a:t>Increased adoption/expectation</a:t>
            </a:r>
          </a:p>
          <a:p>
            <a:r>
              <a:rPr lang="en-CA" dirty="0"/>
              <a:t>Conversion of CDA/V2</a:t>
            </a:r>
          </a:p>
          <a:p>
            <a:r>
              <a:rPr lang="en-CA" dirty="0"/>
              <a:t>Certification?</a:t>
            </a:r>
          </a:p>
          <a:p>
            <a:r>
              <a:rPr lang="en-CA" dirty="0"/>
              <a:t>Increased sophistication</a:t>
            </a:r>
          </a:p>
        </p:txBody>
      </p:sp>
      <p:sp>
        <p:nvSpPr>
          <p:cNvPr id="4" name="Footer Placeholder 3">
            <a:extLst>
              <a:ext uri="{FF2B5EF4-FFF2-40B4-BE49-F238E27FC236}">
                <a16:creationId xmlns:a16="http://schemas.microsoft.com/office/drawing/2014/main" id="{25857FFB-1D73-4B48-BA04-67C5B642395B}"/>
              </a:ext>
            </a:extLst>
          </p:cNvPr>
          <p:cNvSpPr>
            <a:spLocks noGrp="1"/>
          </p:cNvSpPr>
          <p:nvPr>
            <p:ph type="ftr" sz="quarter" idx="10"/>
          </p:nvPr>
        </p:nvSpPr>
        <p:spPr>
          <a:xfrm>
            <a:off x="1200150" y="4792663"/>
            <a:ext cx="4530725" cy="158750"/>
          </a:xfrm>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9B8B4DA1-49F5-4D93-94BE-64EDEFA81C00}"/>
              </a:ext>
            </a:extLst>
          </p:cNvPr>
          <p:cNvSpPr>
            <a:spLocks noGrp="1"/>
          </p:cNvSpPr>
          <p:nvPr>
            <p:ph type="sldNum" sz="quarter" idx="11"/>
          </p:nvPr>
        </p:nvSpPr>
        <p:spPr>
          <a:xfrm>
            <a:off x="7672387" y="4792262"/>
            <a:ext cx="271463" cy="169998"/>
          </a:xfrm>
        </p:spPr>
        <p:txBody>
          <a:bodyPr/>
          <a:lstStyle/>
          <a:p>
            <a:fld id="{6CACE926-AEF5-4BFE-8BD7-24414108CB7B}" type="slidenum">
              <a:rPr lang="en-US" altLang="en-US" smtClean="0"/>
              <a:pPr/>
              <a:t>11</a:t>
            </a:fld>
            <a:endParaRPr lang="en-US" altLang="en-US" dirty="0"/>
          </a:p>
        </p:txBody>
      </p:sp>
      <p:graphicFrame>
        <p:nvGraphicFramePr>
          <p:cNvPr id="6" name="Diagram 5">
            <a:extLst>
              <a:ext uri="{FF2B5EF4-FFF2-40B4-BE49-F238E27FC236}">
                <a16:creationId xmlns:a16="http://schemas.microsoft.com/office/drawing/2014/main" id="{BF0D9ECB-7A83-46FC-B91E-FB5C7AB52E0F}"/>
              </a:ext>
            </a:extLst>
          </p:cNvPr>
          <p:cNvGraphicFramePr/>
          <p:nvPr>
            <p:extLst>
              <p:ext uri="{D42A27DB-BD31-4B8C-83A1-F6EECF244321}">
                <p14:modId xmlns:p14="http://schemas.microsoft.com/office/powerpoint/2010/main" val="4035112979"/>
              </p:ext>
            </p:extLst>
          </p:nvPr>
        </p:nvGraphicFramePr>
        <p:xfrm>
          <a:off x="4728447" y="2243138"/>
          <a:ext cx="3526631" cy="1646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5183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1D32-C045-4C20-9378-5070F1E0840A}"/>
              </a:ext>
            </a:extLst>
          </p:cNvPr>
          <p:cNvSpPr>
            <a:spLocks noGrp="1"/>
          </p:cNvSpPr>
          <p:nvPr>
            <p:ph type="title"/>
          </p:nvPr>
        </p:nvSpPr>
        <p:spPr>
          <a:xfrm>
            <a:off x="613647" y="205979"/>
            <a:ext cx="8229600" cy="782327"/>
          </a:xfrm>
        </p:spPr>
        <p:txBody>
          <a:bodyPr/>
          <a:lstStyle/>
          <a:p>
            <a:r>
              <a:rPr lang="en-CA" dirty="0"/>
              <a:t>The standardization pyramid</a:t>
            </a:r>
          </a:p>
        </p:txBody>
      </p:sp>
      <p:sp>
        <p:nvSpPr>
          <p:cNvPr id="4" name="Footer Placeholder 3">
            <a:extLst>
              <a:ext uri="{FF2B5EF4-FFF2-40B4-BE49-F238E27FC236}">
                <a16:creationId xmlns:a16="http://schemas.microsoft.com/office/drawing/2014/main" id="{BD8D0D2D-E025-47AB-B5D0-852DF5F2D59A}"/>
              </a:ext>
            </a:extLst>
          </p:cNvPr>
          <p:cNvSpPr>
            <a:spLocks noGrp="1"/>
          </p:cNvSpPr>
          <p:nvPr>
            <p:ph type="ftr" sz="quarter" idx="10"/>
          </p:nvPr>
        </p:nvSpPr>
        <p:spPr>
          <a:xfrm>
            <a:off x="1200150" y="4792663"/>
            <a:ext cx="4530725" cy="158750"/>
          </a:xfrm>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72D4E518-D5AD-454D-9C23-3A5321747081}"/>
              </a:ext>
            </a:extLst>
          </p:cNvPr>
          <p:cNvSpPr>
            <a:spLocks noGrp="1"/>
          </p:cNvSpPr>
          <p:nvPr>
            <p:ph type="sldNum" sz="quarter" idx="11"/>
          </p:nvPr>
        </p:nvSpPr>
        <p:spPr>
          <a:xfrm>
            <a:off x="7672387" y="4792262"/>
            <a:ext cx="271463" cy="169998"/>
          </a:xfrm>
        </p:spPr>
        <p:txBody>
          <a:bodyPr/>
          <a:lstStyle/>
          <a:p>
            <a:fld id="{6CACE926-AEF5-4BFE-8BD7-24414108CB7B}" type="slidenum">
              <a:rPr lang="en-US" altLang="en-US" smtClean="0"/>
              <a:pPr/>
              <a:t>12</a:t>
            </a:fld>
            <a:endParaRPr lang="en-US" altLang="en-US" dirty="0"/>
          </a:p>
        </p:txBody>
      </p:sp>
      <p:graphicFrame>
        <p:nvGraphicFramePr>
          <p:cNvPr id="6" name="Diagram 5">
            <a:extLst>
              <a:ext uri="{FF2B5EF4-FFF2-40B4-BE49-F238E27FC236}">
                <a16:creationId xmlns:a16="http://schemas.microsoft.com/office/drawing/2014/main" id="{3B134677-A5B4-4776-881C-194385572C1E}"/>
              </a:ext>
            </a:extLst>
          </p:cNvPr>
          <p:cNvGraphicFramePr/>
          <p:nvPr>
            <p:extLst>
              <p:ext uri="{D42A27DB-BD31-4B8C-83A1-F6EECF244321}">
                <p14:modId xmlns:p14="http://schemas.microsoft.com/office/powerpoint/2010/main" val="1892436521"/>
              </p:ext>
            </p:extLst>
          </p:nvPr>
        </p:nvGraphicFramePr>
        <p:xfrm>
          <a:off x="308610" y="988306"/>
          <a:ext cx="8542494" cy="36154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7291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5076-3C76-48C2-B538-40B2E236F684}"/>
              </a:ext>
            </a:extLst>
          </p:cNvPr>
          <p:cNvSpPr>
            <a:spLocks noGrp="1"/>
          </p:cNvSpPr>
          <p:nvPr>
            <p:ph type="title"/>
          </p:nvPr>
        </p:nvSpPr>
        <p:spPr>
          <a:xfrm>
            <a:off x="613647" y="205979"/>
            <a:ext cx="8229600" cy="782327"/>
          </a:xfrm>
        </p:spPr>
        <p:txBody>
          <a:bodyPr/>
          <a:lstStyle/>
          <a:p>
            <a:r>
              <a:rPr lang="en-CA"/>
              <a:t>What we’re trying to achieve</a:t>
            </a:r>
            <a:endParaRPr lang="en-CA" dirty="0"/>
          </a:p>
        </p:txBody>
      </p:sp>
      <p:sp>
        <p:nvSpPr>
          <p:cNvPr id="4" name="Footer Placeholder 3">
            <a:extLst>
              <a:ext uri="{FF2B5EF4-FFF2-40B4-BE49-F238E27FC236}">
                <a16:creationId xmlns:a16="http://schemas.microsoft.com/office/drawing/2014/main" id="{87425FBC-20BC-4BA2-9D80-0BFBEF6362E5}"/>
              </a:ext>
            </a:extLst>
          </p:cNvPr>
          <p:cNvSpPr>
            <a:spLocks noGrp="1"/>
          </p:cNvSpPr>
          <p:nvPr>
            <p:ph type="ftr" sz="quarter" idx="10"/>
          </p:nvPr>
        </p:nvSpPr>
        <p:spPr>
          <a:xfrm>
            <a:off x="1200150" y="4792663"/>
            <a:ext cx="4530725" cy="158750"/>
          </a:xfrm>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7EF63EB4-456E-4B7C-9A86-1E0B5C29C858}"/>
              </a:ext>
            </a:extLst>
          </p:cNvPr>
          <p:cNvSpPr>
            <a:spLocks noGrp="1"/>
          </p:cNvSpPr>
          <p:nvPr>
            <p:ph type="sldNum" sz="quarter" idx="11"/>
          </p:nvPr>
        </p:nvSpPr>
        <p:spPr>
          <a:xfrm>
            <a:off x="7672387" y="4792262"/>
            <a:ext cx="271463" cy="169998"/>
          </a:xfrm>
        </p:spPr>
        <p:txBody>
          <a:bodyPr/>
          <a:lstStyle/>
          <a:p>
            <a:fld id="{6CACE926-AEF5-4BFE-8BD7-24414108CB7B}" type="slidenum">
              <a:rPr lang="en-US" altLang="en-US" smtClean="0"/>
              <a:pPr/>
              <a:t>13</a:t>
            </a:fld>
            <a:endParaRPr lang="en-US" altLang="en-US" dirty="0"/>
          </a:p>
        </p:txBody>
      </p:sp>
      <p:grpSp>
        <p:nvGrpSpPr>
          <p:cNvPr id="21" name="Group 20">
            <a:extLst>
              <a:ext uri="{FF2B5EF4-FFF2-40B4-BE49-F238E27FC236}">
                <a16:creationId xmlns:a16="http://schemas.microsoft.com/office/drawing/2014/main" id="{D4017642-528E-4A79-A5E1-87B2A0BC3409}"/>
              </a:ext>
            </a:extLst>
          </p:cNvPr>
          <p:cNvGrpSpPr/>
          <p:nvPr/>
        </p:nvGrpSpPr>
        <p:grpSpPr>
          <a:xfrm>
            <a:off x="1804102" y="1444752"/>
            <a:ext cx="5136193" cy="791670"/>
            <a:chOff x="977040" y="1379"/>
            <a:chExt cx="3908162" cy="1413881"/>
          </a:xfrm>
        </p:grpSpPr>
        <p:sp>
          <p:nvSpPr>
            <p:cNvPr id="37" name="Rectangle 36">
              <a:extLst>
                <a:ext uri="{FF2B5EF4-FFF2-40B4-BE49-F238E27FC236}">
                  <a16:creationId xmlns:a16="http://schemas.microsoft.com/office/drawing/2014/main" id="{D7098BA3-2720-49B5-B76D-423F4AFC9085}"/>
                </a:ext>
              </a:extLst>
            </p:cNvPr>
            <p:cNvSpPr/>
            <p:nvPr/>
          </p:nvSpPr>
          <p:spPr>
            <a:xfrm>
              <a:off x="977040" y="1379"/>
              <a:ext cx="3908162" cy="1413881"/>
            </a:xfrm>
            <a:prstGeom prst="rect">
              <a:avLst/>
            </a:pr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38" name="TextBox 37">
              <a:extLst>
                <a:ext uri="{FF2B5EF4-FFF2-40B4-BE49-F238E27FC236}">
                  <a16:creationId xmlns:a16="http://schemas.microsoft.com/office/drawing/2014/main" id="{5B7566B9-C44A-47C2-A325-E75D6961494F}"/>
                </a:ext>
              </a:extLst>
            </p:cNvPr>
            <p:cNvSpPr txBox="1"/>
            <p:nvPr/>
          </p:nvSpPr>
          <p:spPr>
            <a:xfrm>
              <a:off x="977040" y="1379"/>
              <a:ext cx="3908162" cy="1413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829" tIns="359126" rIns="75829" bIns="359126" numCol="1" spcCol="1270" anchor="ctr" anchorCtr="0">
              <a:noAutofit/>
            </a:bodyPr>
            <a:lstStyle/>
            <a:p>
              <a:pPr marL="0" lvl="0" indent="0" algn="l" defTabSz="755650">
                <a:lnSpc>
                  <a:spcPct val="90000"/>
                </a:lnSpc>
                <a:spcBef>
                  <a:spcPct val="0"/>
                </a:spcBef>
                <a:spcAft>
                  <a:spcPct val="35000"/>
                </a:spcAft>
                <a:buNone/>
              </a:pPr>
              <a:r>
                <a:rPr lang="en-US" sz="2800" b="1" kern="1200" dirty="0"/>
                <a:t>Disrupt:</a:t>
              </a:r>
              <a:r>
                <a:rPr lang="en-US" sz="2800" kern="1200" dirty="0"/>
                <a:t> Healthcare standards</a:t>
              </a:r>
            </a:p>
          </p:txBody>
        </p:sp>
      </p:grpSp>
      <p:grpSp>
        <p:nvGrpSpPr>
          <p:cNvPr id="23" name="Group 22">
            <a:extLst>
              <a:ext uri="{FF2B5EF4-FFF2-40B4-BE49-F238E27FC236}">
                <a16:creationId xmlns:a16="http://schemas.microsoft.com/office/drawing/2014/main" id="{B7FF6276-414B-4642-9956-7DA74FCD7A5B}"/>
              </a:ext>
            </a:extLst>
          </p:cNvPr>
          <p:cNvGrpSpPr/>
          <p:nvPr/>
        </p:nvGrpSpPr>
        <p:grpSpPr>
          <a:xfrm>
            <a:off x="1804102" y="2341879"/>
            <a:ext cx="5136193" cy="791670"/>
            <a:chOff x="977040" y="1500093"/>
            <a:chExt cx="3908162" cy="1413881"/>
          </a:xfrm>
        </p:grpSpPr>
        <p:sp>
          <p:nvSpPr>
            <p:cNvPr id="33" name="Rectangle 32">
              <a:extLst>
                <a:ext uri="{FF2B5EF4-FFF2-40B4-BE49-F238E27FC236}">
                  <a16:creationId xmlns:a16="http://schemas.microsoft.com/office/drawing/2014/main" id="{EEA35747-E412-4322-A3D3-ECFCDCC2B7B7}"/>
                </a:ext>
              </a:extLst>
            </p:cNvPr>
            <p:cNvSpPr/>
            <p:nvPr/>
          </p:nvSpPr>
          <p:spPr>
            <a:xfrm>
              <a:off x="977040" y="1500093"/>
              <a:ext cx="3908162" cy="1413881"/>
            </a:xfrm>
            <a:prstGeom prst="rect">
              <a:avLst/>
            </a:prstGeom>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34" name="TextBox 33">
              <a:extLst>
                <a:ext uri="{FF2B5EF4-FFF2-40B4-BE49-F238E27FC236}">
                  <a16:creationId xmlns:a16="http://schemas.microsoft.com/office/drawing/2014/main" id="{86469A94-42B1-4C3C-A0EB-3D385EF25D2D}"/>
                </a:ext>
              </a:extLst>
            </p:cNvPr>
            <p:cNvSpPr txBox="1"/>
            <p:nvPr/>
          </p:nvSpPr>
          <p:spPr>
            <a:xfrm>
              <a:off x="977040" y="1500093"/>
              <a:ext cx="3908162" cy="1413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829" tIns="359126" rIns="75829" bIns="359126" numCol="1" spcCol="1270" anchor="ctr" anchorCtr="0">
              <a:noAutofit/>
            </a:bodyPr>
            <a:lstStyle/>
            <a:p>
              <a:pPr marL="0" lvl="0" indent="0" algn="l" defTabSz="755650">
                <a:lnSpc>
                  <a:spcPct val="90000"/>
                </a:lnSpc>
                <a:spcBef>
                  <a:spcPct val="0"/>
                </a:spcBef>
                <a:spcAft>
                  <a:spcPct val="35000"/>
                </a:spcAft>
                <a:buNone/>
              </a:pPr>
              <a:r>
                <a:rPr lang="en-US" sz="2800" b="1" kern="1200" dirty="0"/>
                <a:t>Disrupt:</a:t>
              </a:r>
              <a:r>
                <a:rPr lang="en-US" sz="2800" kern="1200" dirty="0"/>
                <a:t> Healthcare IT</a:t>
              </a:r>
            </a:p>
          </p:txBody>
        </p:sp>
      </p:grpSp>
      <p:grpSp>
        <p:nvGrpSpPr>
          <p:cNvPr id="25" name="Group 24">
            <a:extLst>
              <a:ext uri="{FF2B5EF4-FFF2-40B4-BE49-F238E27FC236}">
                <a16:creationId xmlns:a16="http://schemas.microsoft.com/office/drawing/2014/main" id="{1CE5A3E1-4CB6-42CD-B817-BD460A66BBAF}"/>
              </a:ext>
            </a:extLst>
          </p:cNvPr>
          <p:cNvGrpSpPr/>
          <p:nvPr/>
        </p:nvGrpSpPr>
        <p:grpSpPr>
          <a:xfrm>
            <a:off x="1804102" y="3275102"/>
            <a:ext cx="5136193" cy="791670"/>
            <a:chOff x="977040" y="2998808"/>
            <a:chExt cx="3908162" cy="1413881"/>
          </a:xfrm>
        </p:grpSpPr>
        <p:sp>
          <p:nvSpPr>
            <p:cNvPr id="29" name="Rectangle 28">
              <a:extLst>
                <a:ext uri="{FF2B5EF4-FFF2-40B4-BE49-F238E27FC236}">
                  <a16:creationId xmlns:a16="http://schemas.microsoft.com/office/drawing/2014/main" id="{C15707A2-F75C-4F10-82F5-BB468C9CB0F5}"/>
                </a:ext>
              </a:extLst>
            </p:cNvPr>
            <p:cNvSpPr/>
            <p:nvPr/>
          </p:nvSpPr>
          <p:spPr>
            <a:xfrm>
              <a:off x="977040" y="2998808"/>
              <a:ext cx="3908162" cy="1413881"/>
            </a:xfrm>
            <a:prstGeom prst="rect">
              <a:avLst/>
            </a:prstGeom>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sp>
        <p:sp>
          <p:nvSpPr>
            <p:cNvPr id="30" name="TextBox 29">
              <a:extLst>
                <a:ext uri="{FF2B5EF4-FFF2-40B4-BE49-F238E27FC236}">
                  <a16:creationId xmlns:a16="http://schemas.microsoft.com/office/drawing/2014/main" id="{6565E1FD-746E-4ADE-81C5-657E1E0475B2}"/>
                </a:ext>
              </a:extLst>
            </p:cNvPr>
            <p:cNvSpPr txBox="1"/>
            <p:nvPr/>
          </p:nvSpPr>
          <p:spPr>
            <a:xfrm>
              <a:off x="977040" y="2998808"/>
              <a:ext cx="3908162" cy="141388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5829" tIns="359126" rIns="75829" bIns="359126" numCol="1" spcCol="1270" anchor="ctr" anchorCtr="0">
              <a:noAutofit/>
            </a:bodyPr>
            <a:lstStyle/>
            <a:p>
              <a:pPr marL="0" lvl="0" indent="0" algn="l" defTabSz="755650">
                <a:lnSpc>
                  <a:spcPct val="90000"/>
                </a:lnSpc>
                <a:spcBef>
                  <a:spcPct val="0"/>
                </a:spcBef>
                <a:spcAft>
                  <a:spcPct val="35000"/>
                </a:spcAft>
                <a:buNone/>
              </a:pPr>
              <a:r>
                <a:rPr lang="en-US" sz="2800" b="1" kern="1200" dirty="0"/>
                <a:t>Disrupt:</a:t>
              </a:r>
              <a:r>
                <a:rPr lang="en-US" sz="2800" kern="1200" dirty="0"/>
                <a:t> </a:t>
              </a:r>
              <a:r>
                <a:rPr lang="en-US" sz="3600" b="1" kern="1200" dirty="0">
                  <a:solidFill>
                    <a:schemeClr val="accent1"/>
                  </a:solidFill>
                </a:rPr>
                <a:t>Healthcare</a:t>
              </a:r>
              <a:endParaRPr lang="en-US" sz="2800" b="1" kern="1200" dirty="0">
                <a:solidFill>
                  <a:schemeClr val="accent1"/>
                </a:solidFill>
              </a:endParaRPr>
            </a:p>
          </p:txBody>
        </p:sp>
      </p:grpSp>
    </p:spTree>
    <p:extLst>
      <p:ext uri="{BB962C8B-B14F-4D97-AF65-F5344CB8AC3E}">
        <p14:creationId xmlns:p14="http://schemas.microsoft.com/office/powerpoint/2010/main" val="719706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DB0BB-5795-4E47-AABA-D56E44D8B555}"/>
              </a:ext>
            </a:extLst>
          </p:cNvPr>
          <p:cNvSpPr>
            <a:spLocks noGrp="1"/>
          </p:cNvSpPr>
          <p:nvPr>
            <p:ph type="title"/>
          </p:nvPr>
        </p:nvSpPr>
        <p:spPr/>
        <p:txBody>
          <a:bodyPr/>
          <a:lstStyle/>
          <a:p>
            <a:r>
              <a:rPr lang="en-CA" dirty="0"/>
              <a:t>Questions / discussion?</a:t>
            </a:r>
          </a:p>
        </p:txBody>
      </p:sp>
      <p:sp>
        <p:nvSpPr>
          <p:cNvPr id="3" name="Text Placeholder 2">
            <a:extLst>
              <a:ext uri="{FF2B5EF4-FFF2-40B4-BE49-F238E27FC236}">
                <a16:creationId xmlns:a16="http://schemas.microsoft.com/office/drawing/2014/main" id="{697B32B6-219C-41D0-93FA-9834CB68506C}"/>
              </a:ext>
            </a:extLst>
          </p:cNvPr>
          <p:cNvSpPr>
            <a:spLocks noGrp="1"/>
          </p:cNvSpPr>
          <p:nvPr>
            <p:ph type="body" sz="quarter" idx="13"/>
          </p:nvPr>
        </p:nvSpPr>
        <p:spPr/>
        <p:txBody>
          <a:bodyPr/>
          <a:lstStyle/>
          <a:p>
            <a:pPr marL="0" indent="0">
              <a:buNone/>
            </a:pPr>
            <a:r>
              <a:rPr lang="en-CA" dirty="0">
                <a:hlinkClick r:id="rId2"/>
              </a:rPr>
              <a:t>lmckenzie@gevityinc.com</a:t>
            </a:r>
            <a:endParaRPr lang="en-CA" dirty="0"/>
          </a:p>
          <a:p>
            <a:endParaRPr lang="en-CA" dirty="0"/>
          </a:p>
          <a:p>
            <a:pPr marL="0" indent="0">
              <a:buNone/>
            </a:pPr>
            <a:r>
              <a:rPr lang="en-CA" dirty="0"/>
              <a:t>(or PM me on </a:t>
            </a:r>
            <a:r>
              <a:rPr lang="en-CA" dirty="0">
                <a:hlinkClick r:id="rId3"/>
              </a:rPr>
              <a:t>http://chat.fhir.org</a:t>
            </a:r>
            <a:r>
              <a:rPr lang="en-CA" dirty="0"/>
              <a:t>) </a:t>
            </a:r>
          </a:p>
        </p:txBody>
      </p:sp>
      <p:sp>
        <p:nvSpPr>
          <p:cNvPr id="4" name="Footer Placeholder 3">
            <a:extLst>
              <a:ext uri="{FF2B5EF4-FFF2-40B4-BE49-F238E27FC236}">
                <a16:creationId xmlns:a16="http://schemas.microsoft.com/office/drawing/2014/main" id="{FB639CC2-CC56-48E4-A4A4-0C8F7B838B26}"/>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F314A402-EADB-4A01-BAD2-0615B5893D10}"/>
              </a:ext>
            </a:extLst>
          </p:cNvPr>
          <p:cNvSpPr>
            <a:spLocks noGrp="1"/>
          </p:cNvSpPr>
          <p:nvPr>
            <p:ph type="sldNum" sz="quarter" idx="11"/>
          </p:nvPr>
        </p:nvSpPr>
        <p:spPr/>
        <p:txBody>
          <a:bodyPr/>
          <a:lstStyle/>
          <a:p>
            <a:fld id="{6CACE926-AEF5-4BFE-8BD7-24414108CB7B}" type="slidenum">
              <a:rPr lang="en-US" altLang="en-US" smtClean="0"/>
              <a:pPr/>
              <a:t>14</a:t>
            </a:fld>
            <a:endParaRPr lang="en-US" altLang="en-US" dirty="0"/>
          </a:p>
        </p:txBody>
      </p:sp>
      <p:pic>
        <p:nvPicPr>
          <p:cNvPr id="7" name="Picture 6" descr="A close up of a logo&#10;&#10;Description automatically generated">
            <a:extLst>
              <a:ext uri="{FF2B5EF4-FFF2-40B4-BE49-F238E27FC236}">
                <a16:creationId xmlns:a16="http://schemas.microsoft.com/office/drawing/2014/main" id="{19D9C125-9F57-4B3C-B29E-EA47E30231D1}"/>
              </a:ext>
            </a:extLst>
          </p:cNvPr>
          <p:cNvPicPr>
            <a:picLocks noChangeAspect="1"/>
          </p:cNvPicPr>
          <p:nvPr/>
        </p:nvPicPr>
        <p:blipFill>
          <a:blip r:embed="rId4"/>
          <a:stretch>
            <a:fillRect/>
          </a:stretch>
        </p:blipFill>
        <p:spPr>
          <a:xfrm>
            <a:off x="5266393" y="597142"/>
            <a:ext cx="3705941" cy="2365494"/>
          </a:xfrm>
          <a:prstGeom prst="rect">
            <a:avLst/>
          </a:prstGeom>
        </p:spPr>
      </p:pic>
    </p:spTree>
    <p:extLst>
      <p:ext uri="{BB962C8B-B14F-4D97-AF65-F5344CB8AC3E}">
        <p14:creationId xmlns:p14="http://schemas.microsoft.com/office/powerpoint/2010/main" val="58633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B60BE-5EFD-4D48-9D4F-7BA611A40098}"/>
              </a:ext>
            </a:extLst>
          </p:cNvPr>
          <p:cNvSpPr>
            <a:spLocks noGrp="1"/>
          </p:cNvSpPr>
          <p:nvPr>
            <p:ph type="title"/>
          </p:nvPr>
        </p:nvSpPr>
        <p:spPr/>
        <p:txBody>
          <a:bodyPr/>
          <a:lstStyle/>
          <a:p>
            <a:r>
              <a:rPr lang="en-CA" dirty="0"/>
              <a:t>Who am I?</a:t>
            </a:r>
          </a:p>
        </p:txBody>
      </p:sp>
      <p:sp>
        <p:nvSpPr>
          <p:cNvPr id="3" name="Text Placeholder 2">
            <a:extLst>
              <a:ext uri="{FF2B5EF4-FFF2-40B4-BE49-F238E27FC236}">
                <a16:creationId xmlns:a16="http://schemas.microsoft.com/office/drawing/2014/main" id="{F4F28625-56DE-4E6D-944A-39B2939B56B4}"/>
              </a:ext>
            </a:extLst>
          </p:cNvPr>
          <p:cNvSpPr>
            <a:spLocks noGrp="1"/>
          </p:cNvSpPr>
          <p:nvPr>
            <p:ph type="body" sz="quarter" idx="13"/>
          </p:nvPr>
        </p:nvSpPr>
        <p:spPr/>
        <p:txBody>
          <a:bodyPr/>
          <a:lstStyle/>
          <a:p>
            <a:r>
              <a:rPr lang="en-US" dirty="0"/>
              <a:t>Name: Lloyd McKenzie</a:t>
            </a:r>
          </a:p>
          <a:p>
            <a:r>
              <a:rPr lang="en-US" dirty="0"/>
              <a:t>Company: Gevity</a:t>
            </a:r>
          </a:p>
          <a:p>
            <a:r>
              <a:rPr lang="en-US" dirty="0"/>
              <a:t>Background:</a:t>
            </a:r>
          </a:p>
          <a:p>
            <a:pPr lvl="1"/>
            <a:r>
              <a:rPr lang="en-US" dirty="0"/>
              <a:t>One of FHIR’s 3 initial editors</a:t>
            </a:r>
          </a:p>
          <a:p>
            <a:pPr lvl="1"/>
            <a:r>
              <a:rPr lang="en-US" dirty="0"/>
              <a:t>Co-chair FHIR Management Group and FHIR-Infrastructure</a:t>
            </a:r>
          </a:p>
          <a:p>
            <a:pPr lvl="1"/>
            <a:r>
              <a:rPr lang="en-US" dirty="0"/>
              <a:t>HL7 Fellow</a:t>
            </a:r>
          </a:p>
          <a:p>
            <a:pPr lvl="1"/>
            <a:r>
              <a:rPr lang="en-US" dirty="0"/>
              <a:t>Heavily involved in HL7 and healthcare exchange for last 19 years (v2, v3, CDA, etc.)</a:t>
            </a:r>
          </a:p>
          <a:p>
            <a:pPr lvl="1"/>
            <a:r>
              <a:rPr lang="en-US" dirty="0">
                <a:hlinkClick r:id="rId2"/>
              </a:rPr>
              <a:t>lmckenzie@gevityinc.com</a:t>
            </a:r>
            <a:endParaRPr lang="en-CA" dirty="0"/>
          </a:p>
        </p:txBody>
      </p:sp>
      <p:sp>
        <p:nvSpPr>
          <p:cNvPr id="4" name="Footer Placeholder 3">
            <a:extLst>
              <a:ext uri="{FF2B5EF4-FFF2-40B4-BE49-F238E27FC236}">
                <a16:creationId xmlns:a16="http://schemas.microsoft.com/office/drawing/2014/main" id="{9DEEA842-1967-42B3-A4AB-3E53290C201C}"/>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37233324-D520-44D6-BABD-140673A5B927}"/>
              </a:ext>
            </a:extLst>
          </p:cNvPr>
          <p:cNvSpPr>
            <a:spLocks noGrp="1"/>
          </p:cNvSpPr>
          <p:nvPr>
            <p:ph type="sldNum" sz="quarter" idx="11"/>
          </p:nvPr>
        </p:nvSpPr>
        <p:spPr/>
        <p:txBody>
          <a:bodyPr/>
          <a:lstStyle/>
          <a:p>
            <a:fld id="{6CACE926-AEF5-4BFE-8BD7-24414108CB7B}" type="slidenum">
              <a:rPr lang="en-US" altLang="en-US" smtClean="0"/>
              <a:pPr/>
              <a:t>2</a:t>
            </a:fld>
            <a:endParaRPr lang="en-US" altLang="en-US" dirty="0"/>
          </a:p>
        </p:txBody>
      </p:sp>
      <p:pic>
        <p:nvPicPr>
          <p:cNvPr id="6" name="Picture 2" descr="C:\Users\office\Pictures\2012-07-30\ShadowrunHeadshot.png">
            <a:extLst>
              <a:ext uri="{FF2B5EF4-FFF2-40B4-BE49-F238E27FC236}">
                <a16:creationId xmlns:a16="http://schemas.microsoft.com/office/drawing/2014/main" id="{77E1B85C-3953-4F40-9AF9-D66C73CAD1F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710" t="6800" r="-73153"/>
          <a:stretch/>
        </p:blipFill>
        <p:spPr bwMode="auto">
          <a:xfrm>
            <a:off x="7754920" y="345939"/>
            <a:ext cx="1957433" cy="1466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33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FHIR Timeline (so far)</a:t>
            </a:r>
          </a:p>
        </p:txBody>
      </p:sp>
      <p:cxnSp>
        <p:nvCxnSpPr>
          <p:cNvPr id="5" name="Straight Connector 4"/>
          <p:cNvCxnSpPr>
            <a:cxnSpLocks/>
          </p:cNvCxnSpPr>
          <p:nvPr/>
        </p:nvCxnSpPr>
        <p:spPr>
          <a:xfrm>
            <a:off x="1055446" y="3597864"/>
            <a:ext cx="6804756" cy="0"/>
          </a:xfrm>
          <a:prstGeom prst="line">
            <a:avLst/>
          </a:prstGeom>
          <a:ln w="34925">
            <a:headEnd type="triangl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681886" y="3729830"/>
            <a:ext cx="614271" cy="323165"/>
          </a:xfrm>
          <a:prstGeom prst="rect">
            <a:avLst/>
          </a:prstGeom>
          <a:noFill/>
        </p:spPr>
        <p:txBody>
          <a:bodyPr wrap="none" rtlCol="0">
            <a:spAutoFit/>
          </a:bodyPr>
          <a:lstStyle/>
          <a:p>
            <a:r>
              <a:rPr lang="en-US" sz="1500" dirty="0">
                <a:solidFill>
                  <a:srgbClr val="636360"/>
                </a:solidFill>
              </a:rPr>
              <a:t>2012</a:t>
            </a:r>
            <a:endParaRPr lang="en-US" dirty="0">
              <a:solidFill>
                <a:srgbClr val="636360"/>
              </a:solidFill>
            </a:endParaRPr>
          </a:p>
        </p:txBody>
      </p:sp>
      <p:sp>
        <p:nvSpPr>
          <p:cNvPr id="7" name="TextBox 6"/>
          <p:cNvSpPr txBox="1"/>
          <p:nvPr/>
        </p:nvSpPr>
        <p:spPr>
          <a:xfrm>
            <a:off x="4244768" y="3729830"/>
            <a:ext cx="614271" cy="323165"/>
          </a:xfrm>
          <a:prstGeom prst="rect">
            <a:avLst/>
          </a:prstGeom>
          <a:noFill/>
        </p:spPr>
        <p:txBody>
          <a:bodyPr wrap="none" rtlCol="0">
            <a:spAutoFit/>
          </a:bodyPr>
          <a:lstStyle/>
          <a:p>
            <a:r>
              <a:rPr lang="en-US" sz="1500" dirty="0">
                <a:solidFill>
                  <a:srgbClr val="636360"/>
                </a:solidFill>
              </a:rPr>
              <a:t>2016</a:t>
            </a:r>
            <a:endParaRPr lang="en-US" dirty="0">
              <a:solidFill>
                <a:srgbClr val="636360"/>
              </a:solidFill>
            </a:endParaRPr>
          </a:p>
        </p:txBody>
      </p:sp>
      <p:sp>
        <p:nvSpPr>
          <p:cNvPr id="8" name="TextBox 7"/>
          <p:cNvSpPr txBox="1"/>
          <p:nvPr/>
        </p:nvSpPr>
        <p:spPr>
          <a:xfrm>
            <a:off x="2963327" y="3729830"/>
            <a:ext cx="614271" cy="323165"/>
          </a:xfrm>
          <a:prstGeom prst="rect">
            <a:avLst/>
          </a:prstGeom>
          <a:noFill/>
        </p:spPr>
        <p:txBody>
          <a:bodyPr wrap="none" rtlCol="0">
            <a:spAutoFit/>
          </a:bodyPr>
          <a:lstStyle/>
          <a:p>
            <a:r>
              <a:rPr lang="en-US" sz="1500" dirty="0">
                <a:solidFill>
                  <a:srgbClr val="636360"/>
                </a:solidFill>
              </a:rPr>
              <a:t>2014</a:t>
            </a:r>
            <a:endParaRPr lang="en-US" dirty="0">
              <a:solidFill>
                <a:srgbClr val="636360"/>
              </a:solidFill>
            </a:endParaRPr>
          </a:p>
        </p:txBody>
      </p:sp>
      <p:sp>
        <p:nvSpPr>
          <p:cNvPr id="9" name="TextBox 8"/>
          <p:cNvSpPr txBox="1"/>
          <p:nvPr/>
        </p:nvSpPr>
        <p:spPr>
          <a:xfrm>
            <a:off x="5526209" y="3729830"/>
            <a:ext cx="614271" cy="323165"/>
          </a:xfrm>
          <a:prstGeom prst="rect">
            <a:avLst/>
          </a:prstGeom>
          <a:noFill/>
        </p:spPr>
        <p:txBody>
          <a:bodyPr wrap="none" rtlCol="0">
            <a:spAutoFit/>
          </a:bodyPr>
          <a:lstStyle/>
          <a:p>
            <a:r>
              <a:rPr lang="en-US" sz="1500" dirty="0">
                <a:solidFill>
                  <a:srgbClr val="636360"/>
                </a:solidFill>
              </a:rPr>
              <a:t>2018</a:t>
            </a:r>
            <a:endParaRPr lang="en-US" dirty="0">
              <a:solidFill>
                <a:srgbClr val="636360"/>
              </a:solidFill>
            </a:endParaRPr>
          </a:p>
        </p:txBody>
      </p:sp>
      <p:sp>
        <p:nvSpPr>
          <p:cNvPr id="10" name="TextBox 9"/>
          <p:cNvSpPr txBox="1"/>
          <p:nvPr/>
        </p:nvSpPr>
        <p:spPr>
          <a:xfrm>
            <a:off x="6807648" y="3729830"/>
            <a:ext cx="614271" cy="323165"/>
          </a:xfrm>
          <a:prstGeom prst="rect">
            <a:avLst/>
          </a:prstGeom>
          <a:noFill/>
        </p:spPr>
        <p:txBody>
          <a:bodyPr wrap="none" rtlCol="0">
            <a:spAutoFit/>
          </a:bodyPr>
          <a:lstStyle/>
          <a:p>
            <a:r>
              <a:rPr lang="en-US" sz="1500" dirty="0">
                <a:solidFill>
                  <a:srgbClr val="636360"/>
                </a:solidFill>
              </a:rPr>
              <a:t>2020</a:t>
            </a:r>
            <a:endParaRPr lang="en-US" dirty="0">
              <a:solidFill>
                <a:srgbClr val="636360"/>
              </a:solidFill>
            </a:endParaRPr>
          </a:p>
        </p:txBody>
      </p:sp>
      <p:grpSp>
        <p:nvGrpSpPr>
          <p:cNvPr id="3" name="Group 10"/>
          <p:cNvGrpSpPr/>
          <p:nvPr/>
        </p:nvGrpSpPr>
        <p:grpSpPr>
          <a:xfrm>
            <a:off x="1757524" y="2517744"/>
            <a:ext cx="432048" cy="1080120"/>
            <a:chOff x="1835696" y="3356992"/>
            <a:chExt cx="576064" cy="1440160"/>
          </a:xfrm>
        </p:grpSpPr>
        <p:cxnSp>
          <p:nvCxnSpPr>
            <p:cNvPr id="12" name="Straight Connector 11"/>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1696922" y="1875071"/>
            <a:ext cx="601447" cy="553998"/>
          </a:xfrm>
          <a:prstGeom prst="rect">
            <a:avLst/>
          </a:prstGeom>
          <a:noFill/>
        </p:spPr>
        <p:txBody>
          <a:bodyPr wrap="none" rtlCol="0">
            <a:spAutoFit/>
          </a:bodyPr>
          <a:lstStyle/>
          <a:p>
            <a:r>
              <a:rPr lang="en-US" sz="1500" dirty="0">
                <a:solidFill>
                  <a:srgbClr val="636360"/>
                </a:solidFill>
              </a:rPr>
              <a:t>First</a:t>
            </a:r>
            <a:br>
              <a:rPr lang="en-US" sz="1500" dirty="0">
                <a:solidFill>
                  <a:srgbClr val="636360"/>
                </a:solidFill>
              </a:rPr>
            </a:br>
            <a:r>
              <a:rPr lang="en-US" sz="1500" dirty="0">
                <a:solidFill>
                  <a:srgbClr val="636360"/>
                </a:solidFill>
              </a:rPr>
              <a:t>Draft</a:t>
            </a:r>
          </a:p>
        </p:txBody>
      </p:sp>
      <p:sp>
        <p:nvSpPr>
          <p:cNvPr id="32" name="TextBox 31"/>
          <p:cNvSpPr txBox="1"/>
          <p:nvPr/>
        </p:nvSpPr>
        <p:spPr>
          <a:xfrm>
            <a:off x="1055446" y="3729830"/>
            <a:ext cx="599972" cy="323165"/>
          </a:xfrm>
          <a:prstGeom prst="rect">
            <a:avLst/>
          </a:prstGeom>
          <a:noFill/>
        </p:spPr>
        <p:txBody>
          <a:bodyPr wrap="none" rtlCol="0">
            <a:spAutoFit/>
          </a:bodyPr>
          <a:lstStyle/>
          <a:p>
            <a:r>
              <a:rPr lang="en-US" sz="1500" dirty="0">
                <a:solidFill>
                  <a:srgbClr val="636360"/>
                </a:solidFill>
              </a:rPr>
              <a:t>2011</a:t>
            </a:r>
            <a:endParaRPr lang="en-US" dirty="0">
              <a:solidFill>
                <a:srgbClr val="636360"/>
              </a:solidFill>
            </a:endParaRPr>
          </a:p>
        </p:txBody>
      </p:sp>
      <p:sp>
        <p:nvSpPr>
          <p:cNvPr id="33" name="TextBox 32"/>
          <p:cNvSpPr txBox="1"/>
          <p:nvPr/>
        </p:nvSpPr>
        <p:spPr>
          <a:xfrm>
            <a:off x="3604047" y="3729830"/>
            <a:ext cx="614271" cy="323165"/>
          </a:xfrm>
          <a:prstGeom prst="rect">
            <a:avLst/>
          </a:prstGeom>
          <a:noFill/>
        </p:spPr>
        <p:txBody>
          <a:bodyPr wrap="none" rtlCol="0">
            <a:spAutoFit/>
          </a:bodyPr>
          <a:lstStyle/>
          <a:p>
            <a:r>
              <a:rPr lang="en-US" sz="1500" dirty="0">
                <a:solidFill>
                  <a:srgbClr val="636360"/>
                </a:solidFill>
              </a:rPr>
              <a:t>2015</a:t>
            </a:r>
            <a:endParaRPr lang="en-US" dirty="0">
              <a:solidFill>
                <a:srgbClr val="636360"/>
              </a:solidFill>
            </a:endParaRPr>
          </a:p>
        </p:txBody>
      </p:sp>
      <p:sp>
        <p:nvSpPr>
          <p:cNvPr id="34" name="TextBox 33"/>
          <p:cNvSpPr txBox="1"/>
          <p:nvPr/>
        </p:nvSpPr>
        <p:spPr>
          <a:xfrm>
            <a:off x="2322606" y="3729830"/>
            <a:ext cx="614271" cy="323165"/>
          </a:xfrm>
          <a:prstGeom prst="rect">
            <a:avLst/>
          </a:prstGeom>
          <a:noFill/>
        </p:spPr>
        <p:txBody>
          <a:bodyPr wrap="none" rtlCol="0">
            <a:spAutoFit/>
          </a:bodyPr>
          <a:lstStyle/>
          <a:p>
            <a:r>
              <a:rPr lang="en-US" sz="1500" dirty="0">
                <a:solidFill>
                  <a:srgbClr val="636360"/>
                </a:solidFill>
              </a:rPr>
              <a:t>2013</a:t>
            </a:r>
            <a:endParaRPr lang="en-US" dirty="0">
              <a:solidFill>
                <a:srgbClr val="636360"/>
              </a:solidFill>
            </a:endParaRPr>
          </a:p>
        </p:txBody>
      </p:sp>
      <p:sp>
        <p:nvSpPr>
          <p:cNvPr id="35" name="TextBox 34"/>
          <p:cNvSpPr txBox="1"/>
          <p:nvPr/>
        </p:nvSpPr>
        <p:spPr>
          <a:xfrm>
            <a:off x="4885488" y="3729830"/>
            <a:ext cx="614271" cy="323165"/>
          </a:xfrm>
          <a:prstGeom prst="rect">
            <a:avLst/>
          </a:prstGeom>
          <a:noFill/>
        </p:spPr>
        <p:txBody>
          <a:bodyPr wrap="none" rtlCol="0">
            <a:spAutoFit/>
          </a:bodyPr>
          <a:lstStyle/>
          <a:p>
            <a:r>
              <a:rPr lang="en-US" sz="1500" dirty="0">
                <a:solidFill>
                  <a:srgbClr val="636360"/>
                </a:solidFill>
              </a:rPr>
              <a:t>2017</a:t>
            </a:r>
            <a:endParaRPr lang="en-US" dirty="0">
              <a:solidFill>
                <a:srgbClr val="636360"/>
              </a:solidFill>
            </a:endParaRPr>
          </a:p>
        </p:txBody>
      </p:sp>
      <p:sp>
        <p:nvSpPr>
          <p:cNvPr id="36" name="TextBox 35"/>
          <p:cNvSpPr txBox="1"/>
          <p:nvPr/>
        </p:nvSpPr>
        <p:spPr>
          <a:xfrm>
            <a:off x="6166929" y="3729830"/>
            <a:ext cx="614271" cy="323165"/>
          </a:xfrm>
          <a:prstGeom prst="rect">
            <a:avLst/>
          </a:prstGeom>
          <a:noFill/>
        </p:spPr>
        <p:txBody>
          <a:bodyPr wrap="none" rtlCol="0">
            <a:spAutoFit/>
          </a:bodyPr>
          <a:lstStyle/>
          <a:p>
            <a:r>
              <a:rPr lang="en-US" sz="1500" dirty="0">
                <a:solidFill>
                  <a:srgbClr val="636360"/>
                </a:solidFill>
              </a:rPr>
              <a:t>2019</a:t>
            </a:r>
            <a:endParaRPr lang="en-US" dirty="0">
              <a:solidFill>
                <a:srgbClr val="636360"/>
              </a:solidFill>
            </a:endParaRPr>
          </a:p>
        </p:txBody>
      </p:sp>
      <p:grpSp>
        <p:nvGrpSpPr>
          <p:cNvPr id="4" name="Group 36"/>
          <p:cNvGrpSpPr/>
          <p:nvPr/>
        </p:nvGrpSpPr>
        <p:grpSpPr>
          <a:xfrm>
            <a:off x="3269692" y="2517744"/>
            <a:ext cx="432048" cy="1080120"/>
            <a:chOff x="1835696" y="3356992"/>
            <a:chExt cx="576064" cy="1440160"/>
          </a:xfrm>
        </p:grpSpPr>
        <p:cxnSp>
          <p:nvCxnSpPr>
            <p:cNvPr id="38" name="Straight Connector 3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40" name="TextBox 39"/>
          <p:cNvSpPr txBox="1"/>
          <p:nvPr/>
        </p:nvSpPr>
        <p:spPr>
          <a:xfrm>
            <a:off x="3208477" y="1877743"/>
            <a:ext cx="569387" cy="553998"/>
          </a:xfrm>
          <a:prstGeom prst="rect">
            <a:avLst/>
          </a:prstGeom>
          <a:noFill/>
        </p:spPr>
        <p:txBody>
          <a:bodyPr wrap="none" rtlCol="0">
            <a:spAutoFit/>
          </a:bodyPr>
          <a:lstStyle/>
          <a:p>
            <a:r>
              <a:rPr lang="en-US" sz="1500" dirty="0">
                <a:solidFill>
                  <a:srgbClr val="636360"/>
                </a:solidFill>
              </a:rPr>
              <a:t>1</a:t>
            </a:r>
            <a:r>
              <a:rPr lang="en-US" sz="1500" baseline="30000" dirty="0">
                <a:solidFill>
                  <a:srgbClr val="636360"/>
                </a:solidFill>
              </a:rPr>
              <a:t>st</a:t>
            </a:r>
            <a:endParaRPr lang="en-US" sz="1500" dirty="0">
              <a:solidFill>
                <a:srgbClr val="636360"/>
              </a:solidFill>
            </a:endParaRPr>
          </a:p>
          <a:p>
            <a:r>
              <a:rPr lang="en-US" sz="1500" dirty="0">
                <a:solidFill>
                  <a:srgbClr val="636360"/>
                </a:solidFill>
              </a:rPr>
              <a:t>STU</a:t>
            </a:r>
          </a:p>
        </p:txBody>
      </p:sp>
      <p:grpSp>
        <p:nvGrpSpPr>
          <p:cNvPr id="11" name="Group 53"/>
          <p:cNvGrpSpPr/>
          <p:nvPr/>
        </p:nvGrpSpPr>
        <p:grpSpPr>
          <a:xfrm>
            <a:off x="4241801" y="1893378"/>
            <a:ext cx="569387" cy="1704486"/>
            <a:chOff x="4133365" y="2524504"/>
            <a:chExt cx="759183" cy="2272648"/>
          </a:xfrm>
        </p:grpSpPr>
        <p:sp>
          <p:nvSpPr>
            <p:cNvPr id="41" name="TextBox 40"/>
            <p:cNvSpPr txBox="1"/>
            <p:nvPr/>
          </p:nvSpPr>
          <p:spPr>
            <a:xfrm>
              <a:off x="4133365" y="2524504"/>
              <a:ext cx="759183" cy="738664"/>
            </a:xfrm>
            <a:prstGeom prst="rect">
              <a:avLst/>
            </a:prstGeom>
            <a:noFill/>
          </p:spPr>
          <p:txBody>
            <a:bodyPr wrap="none" rtlCol="0">
              <a:spAutoFit/>
            </a:bodyPr>
            <a:lstStyle/>
            <a:p>
              <a:r>
                <a:rPr lang="en-US" sz="1500" dirty="0">
                  <a:solidFill>
                    <a:srgbClr val="636360"/>
                  </a:solidFill>
                </a:rPr>
                <a:t>2</a:t>
              </a:r>
              <a:r>
                <a:rPr lang="en-US" sz="1500" baseline="30000" dirty="0">
                  <a:solidFill>
                    <a:srgbClr val="636360"/>
                  </a:solidFill>
                </a:rPr>
                <a:t>nd</a:t>
              </a:r>
            </a:p>
            <a:p>
              <a:r>
                <a:rPr lang="en-US" sz="1500" dirty="0">
                  <a:solidFill>
                    <a:srgbClr val="636360"/>
                  </a:solidFill>
                </a:rPr>
                <a:t>STU</a:t>
              </a:r>
            </a:p>
          </p:txBody>
        </p:sp>
        <p:grpSp>
          <p:nvGrpSpPr>
            <p:cNvPr id="13" name="Group 43"/>
            <p:cNvGrpSpPr/>
            <p:nvPr/>
          </p:nvGrpSpPr>
          <p:grpSpPr>
            <a:xfrm>
              <a:off x="4283968" y="3356992"/>
              <a:ext cx="576064" cy="1440160"/>
              <a:chOff x="1835696" y="3356992"/>
              <a:chExt cx="576064" cy="1440160"/>
            </a:xfrm>
          </p:grpSpPr>
          <p:cxnSp>
            <p:nvCxnSpPr>
              <p:cNvPr id="45" name="Straight Connector 44"/>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5" name="Group 54"/>
          <p:cNvGrpSpPr/>
          <p:nvPr/>
        </p:nvGrpSpPr>
        <p:grpSpPr>
          <a:xfrm>
            <a:off x="5176647" y="1875072"/>
            <a:ext cx="569387" cy="1722793"/>
            <a:chOff x="5555524" y="2500095"/>
            <a:chExt cx="759183" cy="2297057"/>
          </a:xfrm>
        </p:grpSpPr>
        <p:sp>
          <p:nvSpPr>
            <p:cNvPr id="42" name="TextBox 41"/>
            <p:cNvSpPr txBox="1"/>
            <p:nvPr/>
          </p:nvSpPr>
          <p:spPr>
            <a:xfrm>
              <a:off x="5555524" y="2500095"/>
              <a:ext cx="759183" cy="738664"/>
            </a:xfrm>
            <a:prstGeom prst="rect">
              <a:avLst/>
            </a:prstGeom>
            <a:noFill/>
          </p:spPr>
          <p:txBody>
            <a:bodyPr wrap="none" rtlCol="0">
              <a:spAutoFit/>
            </a:bodyPr>
            <a:lstStyle/>
            <a:p>
              <a:r>
                <a:rPr lang="en-US" sz="1500" dirty="0">
                  <a:solidFill>
                    <a:srgbClr val="636360"/>
                  </a:solidFill>
                </a:rPr>
                <a:t>3</a:t>
              </a:r>
              <a:r>
                <a:rPr lang="en-US" sz="1500" baseline="30000" dirty="0">
                  <a:solidFill>
                    <a:srgbClr val="636360"/>
                  </a:solidFill>
                </a:rPr>
                <a:t>rd</a:t>
              </a:r>
              <a:r>
                <a:rPr lang="en-US" sz="1500" dirty="0">
                  <a:solidFill>
                    <a:srgbClr val="636360"/>
                  </a:solidFill>
                </a:rPr>
                <a:t> </a:t>
              </a:r>
              <a:endParaRPr lang="en-US" sz="1500" baseline="30000" dirty="0">
                <a:solidFill>
                  <a:srgbClr val="636360"/>
                </a:solidFill>
              </a:endParaRPr>
            </a:p>
            <a:p>
              <a:r>
                <a:rPr lang="en-US" sz="1500" dirty="0">
                  <a:solidFill>
                    <a:srgbClr val="636360"/>
                  </a:solidFill>
                </a:rPr>
                <a:t>STU</a:t>
              </a:r>
            </a:p>
          </p:txBody>
        </p:sp>
        <p:grpSp>
          <p:nvGrpSpPr>
            <p:cNvPr id="16" name="Group 46"/>
            <p:cNvGrpSpPr/>
            <p:nvPr/>
          </p:nvGrpSpPr>
          <p:grpSpPr>
            <a:xfrm>
              <a:off x="5708479" y="3356992"/>
              <a:ext cx="576064" cy="1440160"/>
              <a:chOff x="1835696" y="3356992"/>
              <a:chExt cx="576064" cy="1440160"/>
            </a:xfrm>
          </p:grpSpPr>
          <p:cxnSp>
            <p:nvCxnSpPr>
              <p:cNvPr id="48" name="Straight Connector 47"/>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grpSp>
        <p:nvGrpSpPr>
          <p:cNvPr id="17" name="Group 55"/>
          <p:cNvGrpSpPr/>
          <p:nvPr/>
        </p:nvGrpSpPr>
        <p:grpSpPr>
          <a:xfrm>
            <a:off x="6456044" y="1864254"/>
            <a:ext cx="451694" cy="1722793"/>
            <a:chOff x="7202277" y="2500095"/>
            <a:chExt cx="602259" cy="2297057"/>
          </a:xfrm>
        </p:grpSpPr>
        <p:sp>
          <p:nvSpPr>
            <p:cNvPr id="43" name="TextBox 42"/>
            <p:cNvSpPr txBox="1"/>
            <p:nvPr/>
          </p:nvSpPr>
          <p:spPr>
            <a:xfrm>
              <a:off x="7202277" y="2500095"/>
              <a:ext cx="575371" cy="738664"/>
            </a:xfrm>
            <a:prstGeom prst="rect">
              <a:avLst/>
            </a:prstGeom>
            <a:noFill/>
          </p:spPr>
          <p:txBody>
            <a:bodyPr wrap="none" rtlCol="0">
              <a:spAutoFit/>
            </a:bodyPr>
            <a:lstStyle/>
            <a:p>
              <a:endParaRPr lang="en-US" sz="1500" dirty="0">
                <a:solidFill>
                  <a:srgbClr val="636360"/>
                </a:solidFill>
              </a:endParaRPr>
            </a:p>
            <a:p>
              <a:r>
                <a:rPr lang="en-US" sz="1500" b="1" dirty="0">
                  <a:solidFill>
                    <a:srgbClr val="636360"/>
                  </a:solidFill>
                </a:rPr>
                <a:t>R4</a:t>
              </a:r>
            </a:p>
          </p:txBody>
        </p:sp>
        <p:grpSp>
          <p:nvGrpSpPr>
            <p:cNvPr id="18" name="Group 49"/>
            <p:cNvGrpSpPr/>
            <p:nvPr/>
          </p:nvGrpSpPr>
          <p:grpSpPr>
            <a:xfrm>
              <a:off x="7228472" y="3356992"/>
              <a:ext cx="576064" cy="1440160"/>
              <a:chOff x="1835696" y="3356992"/>
              <a:chExt cx="576064" cy="1440160"/>
            </a:xfrm>
          </p:grpSpPr>
          <p:cxnSp>
            <p:nvCxnSpPr>
              <p:cNvPr id="51" name="Straight Connector 50"/>
              <p:cNvCxnSpPr/>
              <p:nvPr/>
            </p:nvCxnSpPr>
            <p:spPr>
              <a:xfrm>
                <a:off x="1835696"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835696"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cxnSp>
        <p:nvCxnSpPr>
          <p:cNvPr id="47" name="Straight Connector 46"/>
          <p:cNvCxnSpPr/>
          <p:nvPr/>
        </p:nvCxnSpPr>
        <p:spPr bwMode="auto">
          <a:xfrm>
            <a:off x="6807648" y="1599642"/>
            <a:ext cx="0" cy="2106234"/>
          </a:xfrm>
          <a:prstGeom prst="line">
            <a:avLst/>
          </a:prstGeom>
          <a:solidFill>
            <a:schemeClr val="accent1"/>
          </a:solidFill>
          <a:ln w="25400" cap="flat" cmpd="sng" algn="ctr">
            <a:solidFill>
              <a:srgbClr val="00B05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4" name="Group 55">
            <a:extLst>
              <a:ext uri="{FF2B5EF4-FFF2-40B4-BE49-F238E27FC236}">
                <a16:creationId xmlns:a16="http://schemas.microsoft.com/office/drawing/2014/main" id="{099230C9-40DB-43C7-B258-0643F25B39E3}"/>
              </a:ext>
            </a:extLst>
          </p:cNvPr>
          <p:cNvGrpSpPr/>
          <p:nvPr/>
        </p:nvGrpSpPr>
        <p:grpSpPr>
          <a:xfrm>
            <a:off x="7536165" y="1868155"/>
            <a:ext cx="538930" cy="1722793"/>
            <a:chOff x="7504624" y="2500095"/>
            <a:chExt cx="718574" cy="2297057"/>
          </a:xfrm>
        </p:grpSpPr>
        <p:sp>
          <p:nvSpPr>
            <p:cNvPr id="50" name="TextBox 49">
              <a:extLst>
                <a:ext uri="{FF2B5EF4-FFF2-40B4-BE49-F238E27FC236}">
                  <a16:creationId xmlns:a16="http://schemas.microsoft.com/office/drawing/2014/main" id="{8C573E36-D46C-4C11-88CE-F937C49395C5}"/>
                </a:ext>
              </a:extLst>
            </p:cNvPr>
            <p:cNvSpPr txBox="1"/>
            <p:nvPr/>
          </p:nvSpPr>
          <p:spPr>
            <a:xfrm>
              <a:off x="7504624" y="2500095"/>
              <a:ext cx="718574" cy="738664"/>
            </a:xfrm>
            <a:prstGeom prst="rect">
              <a:avLst/>
            </a:prstGeom>
            <a:noFill/>
          </p:spPr>
          <p:txBody>
            <a:bodyPr wrap="none" rtlCol="0">
              <a:spAutoFit/>
            </a:bodyPr>
            <a:lstStyle/>
            <a:p>
              <a:endParaRPr lang="en-US" sz="1500" dirty="0">
                <a:solidFill>
                  <a:srgbClr val="636360"/>
                </a:solidFill>
              </a:endParaRPr>
            </a:p>
            <a:p>
              <a:r>
                <a:rPr lang="en-US" sz="1500" dirty="0">
                  <a:solidFill>
                    <a:srgbClr val="636360"/>
                  </a:solidFill>
                </a:rPr>
                <a:t>R5?</a:t>
              </a:r>
            </a:p>
          </p:txBody>
        </p:sp>
        <p:grpSp>
          <p:nvGrpSpPr>
            <p:cNvPr id="54" name="Group 49">
              <a:extLst>
                <a:ext uri="{FF2B5EF4-FFF2-40B4-BE49-F238E27FC236}">
                  <a16:creationId xmlns:a16="http://schemas.microsoft.com/office/drawing/2014/main" id="{559CEEED-D13A-4D32-8E8A-AF54BE649681}"/>
                </a:ext>
              </a:extLst>
            </p:cNvPr>
            <p:cNvGrpSpPr/>
            <p:nvPr/>
          </p:nvGrpSpPr>
          <p:grpSpPr>
            <a:xfrm>
              <a:off x="7530815" y="3356992"/>
              <a:ext cx="576064" cy="1440160"/>
              <a:chOff x="2138039" y="3356992"/>
              <a:chExt cx="576064" cy="1440160"/>
            </a:xfrm>
          </p:grpSpPr>
          <p:cxnSp>
            <p:nvCxnSpPr>
              <p:cNvPr id="55" name="Straight Connector 54">
                <a:extLst>
                  <a:ext uri="{FF2B5EF4-FFF2-40B4-BE49-F238E27FC236}">
                    <a16:creationId xmlns:a16="http://schemas.microsoft.com/office/drawing/2014/main" id="{FCA24FBE-49E1-45C1-8257-CDB29939F81A}"/>
                  </a:ext>
                </a:extLst>
              </p:cNvPr>
              <p:cNvCxnSpPr/>
              <p:nvPr/>
            </p:nvCxnSpPr>
            <p:spPr>
              <a:xfrm>
                <a:off x="2138039" y="3356992"/>
                <a:ext cx="0" cy="144016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230CCF79-AE81-43BE-8A6F-30A8D79353E5}"/>
                  </a:ext>
                </a:extLst>
              </p:cNvPr>
              <p:cNvCxnSpPr/>
              <p:nvPr/>
            </p:nvCxnSpPr>
            <p:spPr>
              <a:xfrm>
                <a:off x="2138039" y="3356992"/>
                <a:ext cx="576064" cy="0"/>
              </a:xfrm>
              <a:prstGeom prst="line">
                <a:avLst/>
              </a:prstGeom>
            </p:spPr>
            <p:style>
              <a:lnRef idx="2">
                <a:schemeClr val="accent1"/>
              </a:lnRef>
              <a:fillRef idx="0">
                <a:schemeClr val="accent1"/>
              </a:fillRef>
              <a:effectRef idx="1">
                <a:schemeClr val="accent1"/>
              </a:effectRef>
              <a:fontRef idx="minor">
                <a:schemeClr val="tx1"/>
              </a:fontRef>
            </p:style>
          </p:cxnSp>
        </p:grpSp>
      </p:grpSp>
      <p:sp>
        <p:nvSpPr>
          <p:cNvPr id="53" name="TextBox 52">
            <a:extLst>
              <a:ext uri="{FF2B5EF4-FFF2-40B4-BE49-F238E27FC236}">
                <a16:creationId xmlns:a16="http://schemas.microsoft.com/office/drawing/2014/main" id="{1351EBA9-96DB-43ED-ADEC-4128832EA860}"/>
              </a:ext>
            </a:extLst>
          </p:cNvPr>
          <p:cNvSpPr txBox="1"/>
          <p:nvPr/>
        </p:nvSpPr>
        <p:spPr>
          <a:xfrm>
            <a:off x="7387283" y="3729830"/>
            <a:ext cx="614271" cy="323165"/>
          </a:xfrm>
          <a:prstGeom prst="rect">
            <a:avLst/>
          </a:prstGeom>
          <a:noFill/>
        </p:spPr>
        <p:txBody>
          <a:bodyPr wrap="none" rtlCol="0">
            <a:spAutoFit/>
          </a:bodyPr>
          <a:lstStyle/>
          <a:p>
            <a:r>
              <a:rPr lang="en-US" sz="1500" dirty="0">
                <a:solidFill>
                  <a:srgbClr val="636360"/>
                </a:solidFill>
              </a:rPr>
              <a:t>2021</a:t>
            </a:r>
            <a:endParaRPr lang="en-US" dirty="0">
              <a:solidFill>
                <a:srgbClr val="636360"/>
              </a:solidFill>
            </a:endParaRPr>
          </a:p>
        </p:txBody>
      </p:sp>
    </p:spTree>
    <p:extLst>
      <p:ext uri="{BB962C8B-B14F-4D97-AF65-F5344CB8AC3E}">
        <p14:creationId xmlns:p14="http://schemas.microsoft.com/office/powerpoint/2010/main" val="78622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C060B-FEBC-42C1-B82C-7E6CEEFC6E72}"/>
              </a:ext>
            </a:extLst>
          </p:cNvPr>
          <p:cNvSpPr>
            <a:spLocks noGrp="1"/>
          </p:cNvSpPr>
          <p:nvPr>
            <p:ph type="title"/>
          </p:nvPr>
        </p:nvSpPr>
        <p:spPr/>
        <p:txBody>
          <a:bodyPr/>
          <a:lstStyle/>
          <a:p>
            <a:r>
              <a:rPr lang="en-CA" dirty="0"/>
              <a:t>R5 plans</a:t>
            </a:r>
          </a:p>
        </p:txBody>
      </p:sp>
      <p:sp>
        <p:nvSpPr>
          <p:cNvPr id="3" name="Text Placeholder 2">
            <a:extLst>
              <a:ext uri="{FF2B5EF4-FFF2-40B4-BE49-F238E27FC236}">
                <a16:creationId xmlns:a16="http://schemas.microsoft.com/office/drawing/2014/main" id="{4A429778-5FAE-44BF-B3E7-65762777FB00}"/>
              </a:ext>
            </a:extLst>
          </p:cNvPr>
          <p:cNvSpPr>
            <a:spLocks noGrp="1"/>
          </p:cNvSpPr>
          <p:nvPr>
            <p:ph type="body" sz="quarter" idx="13"/>
          </p:nvPr>
        </p:nvSpPr>
        <p:spPr/>
        <p:txBody>
          <a:bodyPr/>
          <a:lstStyle/>
          <a:p>
            <a:r>
              <a:rPr lang="en-CA" dirty="0"/>
              <a:t>Key clinical resources normative</a:t>
            </a:r>
          </a:p>
          <a:p>
            <a:pPr lvl="1"/>
            <a:r>
              <a:rPr lang="en-CA" dirty="0" err="1"/>
              <a:t>AllergyIntolerance</a:t>
            </a:r>
            <a:endParaRPr lang="en-CA" dirty="0"/>
          </a:p>
          <a:p>
            <a:pPr lvl="1"/>
            <a:r>
              <a:rPr lang="en-CA" dirty="0" err="1"/>
              <a:t>MedicationRequest</a:t>
            </a:r>
            <a:r>
              <a:rPr lang="en-CA" dirty="0"/>
              <a:t>, </a:t>
            </a:r>
            <a:r>
              <a:rPr lang="en-CA" dirty="0" err="1"/>
              <a:t>MedicationStatement</a:t>
            </a:r>
            <a:r>
              <a:rPr lang="en-CA" dirty="0"/>
              <a:t>, </a:t>
            </a:r>
            <a:r>
              <a:rPr lang="en-CA" dirty="0" err="1"/>
              <a:t>MedicationDispense</a:t>
            </a:r>
            <a:endParaRPr lang="en-CA" dirty="0"/>
          </a:p>
          <a:p>
            <a:pPr lvl="1"/>
            <a:r>
              <a:rPr lang="en-CA" dirty="0"/>
              <a:t>Condition</a:t>
            </a:r>
          </a:p>
          <a:p>
            <a:pPr lvl="1"/>
            <a:r>
              <a:rPr lang="en-CA" dirty="0"/>
              <a:t>ServiceRequest</a:t>
            </a:r>
          </a:p>
          <a:p>
            <a:pPr lvl="1"/>
            <a:r>
              <a:rPr lang="en-CA" dirty="0"/>
              <a:t>Encounter</a:t>
            </a:r>
          </a:p>
          <a:p>
            <a:pPr lvl="1"/>
            <a:r>
              <a:rPr lang="en-CA" dirty="0"/>
              <a:t>Practitioner, </a:t>
            </a:r>
            <a:r>
              <a:rPr lang="en-CA" dirty="0" err="1"/>
              <a:t>PractitionerRole</a:t>
            </a:r>
            <a:endParaRPr lang="en-CA" dirty="0"/>
          </a:p>
          <a:p>
            <a:pPr lvl="1"/>
            <a:r>
              <a:rPr lang="en-CA" dirty="0"/>
              <a:t>A few others</a:t>
            </a:r>
          </a:p>
        </p:txBody>
      </p:sp>
      <p:sp>
        <p:nvSpPr>
          <p:cNvPr id="4" name="Footer Placeholder 3">
            <a:extLst>
              <a:ext uri="{FF2B5EF4-FFF2-40B4-BE49-F238E27FC236}">
                <a16:creationId xmlns:a16="http://schemas.microsoft.com/office/drawing/2014/main" id="{C21D7DD6-2C7F-492B-BDBE-834EB851B0EC}"/>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A5338D34-1F4F-44DF-9D7C-12539D46C80B}"/>
              </a:ext>
            </a:extLst>
          </p:cNvPr>
          <p:cNvSpPr>
            <a:spLocks noGrp="1"/>
          </p:cNvSpPr>
          <p:nvPr>
            <p:ph type="sldNum" sz="quarter" idx="11"/>
          </p:nvPr>
        </p:nvSpPr>
        <p:spPr/>
        <p:txBody>
          <a:bodyPr/>
          <a:lstStyle/>
          <a:p>
            <a:fld id="{6CACE926-AEF5-4BFE-8BD7-24414108CB7B}" type="slidenum">
              <a:rPr lang="en-US" altLang="en-US" smtClean="0"/>
              <a:pPr/>
              <a:t>4</a:t>
            </a:fld>
            <a:endParaRPr lang="en-US" altLang="en-US" dirty="0"/>
          </a:p>
        </p:txBody>
      </p:sp>
    </p:spTree>
    <p:extLst>
      <p:ext uri="{BB962C8B-B14F-4D97-AF65-F5344CB8AC3E}">
        <p14:creationId xmlns:p14="http://schemas.microsoft.com/office/powerpoint/2010/main" val="303329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Maturity levels</a:t>
            </a:r>
          </a:p>
        </p:txBody>
      </p:sp>
      <p:sp>
        <p:nvSpPr>
          <p:cNvPr id="3" name="Content Placeholder 2"/>
          <p:cNvSpPr>
            <a:spLocks noGrp="1"/>
          </p:cNvSpPr>
          <p:nvPr>
            <p:ph type="body" sz="quarter" idx="13"/>
          </p:nvPr>
        </p:nvSpPr>
        <p:spPr>
          <a:xfrm>
            <a:off x="715962" y="1107229"/>
            <a:ext cx="8228883" cy="2929042"/>
          </a:xfrm>
        </p:spPr>
        <p:txBody>
          <a:bodyPr/>
          <a:lstStyle/>
          <a:p>
            <a:r>
              <a:rPr lang="en-US" noProof="0" dirty="0"/>
              <a:t>Intended to indicate level of stability</a:t>
            </a:r>
          </a:p>
          <a:p>
            <a:pPr lvl="1"/>
            <a:r>
              <a:rPr lang="en-US" noProof="0" dirty="0"/>
              <a:t>FMM1 – Resource is “done”, no build warnings</a:t>
            </a:r>
          </a:p>
          <a:p>
            <a:pPr lvl="1"/>
            <a:r>
              <a:rPr lang="en-US" noProof="0" dirty="0"/>
              <a:t>FMM2 – Tested at approved Connectathon</a:t>
            </a:r>
          </a:p>
          <a:p>
            <a:pPr lvl="1"/>
            <a:r>
              <a:rPr lang="en-US" noProof="0" dirty="0"/>
              <a:t>FMM3 – Passes QA, has passed ballot</a:t>
            </a:r>
          </a:p>
          <a:p>
            <a:pPr lvl="1"/>
            <a:r>
              <a:rPr lang="en-US" noProof="0" dirty="0"/>
              <a:t>FMM4* – Tested across scope, published, prototype implementation</a:t>
            </a:r>
          </a:p>
          <a:p>
            <a:pPr lvl="1"/>
            <a:r>
              <a:rPr lang="en-US" noProof="0" dirty="0"/>
              <a:t>FMM5* – 5 distinct production implementations, 2+ countries</a:t>
            </a:r>
          </a:p>
          <a:p>
            <a:r>
              <a:rPr lang="en-US" noProof="0" dirty="0"/>
              <a:t>Non-compatible changes at level 4 and 5 </a:t>
            </a:r>
            <a:br>
              <a:rPr lang="en-US" noProof="0" dirty="0"/>
            </a:br>
            <a:r>
              <a:rPr lang="en-US" noProof="0" dirty="0"/>
              <a:t>will face increased hurdles</a:t>
            </a:r>
          </a:p>
        </p:txBody>
      </p:sp>
      <p:sp>
        <p:nvSpPr>
          <p:cNvPr id="4" name="Slide Number Placeholder 3"/>
          <p:cNvSpPr>
            <a:spLocks noGrp="1"/>
          </p:cNvSpPr>
          <p:nvPr>
            <p:ph type="sldNum" sz="quarter" idx="11"/>
          </p:nvPr>
        </p:nvSpPr>
        <p:spPr/>
        <p:txBody>
          <a:bodyPr/>
          <a:lstStyle/>
          <a:p>
            <a:fld id="{5CC3E5C4-3E2B-40F1-9F2B-C46CEB0C88DF}" type="slidenum">
              <a:rPr lang="en-CA" smtClean="0"/>
              <a:pPr/>
              <a:t>5</a:t>
            </a:fld>
            <a:endParaRPr lang="en-CA" dirty="0"/>
          </a:p>
        </p:txBody>
      </p:sp>
    </p:spTree>
    <p:extLst>
      <p:ext uri="{BB962C8B-B14F-4D97-AF65-F5344CB8AC3E}">
        <p14:creationId xmlns:p14="http://schemas.microsoft.com/office/powerpoint/2010/main" val="876575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687CD4-F0E5-461B-A08C-C773D8EE0072}"/>
              </a:ext>
            </a:extLst>
          </p:cNvPr>
          <p:cNvSpPr>
            <a:spLocks noGrp="1"/>
          </p:cNvSpPr>
          <p:nvPr>
            <p:ph type="title"/>
          </p:nvPr>
        </p:nvSpPr>
        <p:spPr/>
        <p:txBody>
          <a:bodyPr/>
          <a:lstStyle/>
          <a:p>
            <a:r>
              <a:rPr lang="en-CA" dirty="0"/>
              <a:t>Future for HL7 – Resource Maturity</a:t>
            </a:r>
          </a:p>
        </p:txBody>
      </p:sp>
      <p:sp>
        <p:nvSpPr>
          <p:cNvPr id="3" name="Footer Placeholder 2">
            <a:extLst>
              <a:ext uri="{FF2B5EF4-FFF2-40B4-BE49-F238E27FC236}">
                <a16:creationId xmlns:a16="http://schemas.microsoft.com/office/drawing/2014/main" id="{672C1663-BF9C-4673-882D-9941584572D7}"/>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4" name="Slide Number Placeholder 3">
            <a:extLst>
              <a:ext uri="{FF2B5EF4-FFF2-40B4-BE49-F238E27FC236}">
                <a16:creationId xmlns:a16="http://schemas.microsoft.com/office/drawing/2014/main" id="{59FFF6EF-2C03-4B4B-BC83-AC6D3ADFEFD0}"/>
              </a:ext>
            </a:extLst>
          </p:cNvPr>
          <p:cNvSpPr>
            <a:spLocks noGrp="1"/>
          </p:cNvSpPr>
          <p:nvPr>
            <p:ph type="sldNum" sz="quarter" idx="11"/>
          </p:nvPr>
        </p:nvSpPr>
        <p:spPr/>
        <p:txBody>
          <a:bodyPr/>
          <a:lstStyle/>
          <a:p>
            <a:fld id="{6CACE926-AEF5-4BFE-8BD7-24414108CB7B}" type="slidenum">
              <a:rPr lang="en-US" altLang="en-US" smtClean="0"/>
              <a:pPr/>
              <a:t>6</a:t>
            </a:fld>
            <a:endParaRPr lang="en-US" altLang="en-US" dirty="0"/>
          </a:p>
        </p:txBody>
      </p:sp>
      <p:graphicFrame>
        <p:nvGraphicFramePr>
          <p:cNvPr id="7" name="Chart 6">
            <a:extLst>
              <a:ext uri="{FF2B5EF4-FFF2-40B4-BE49-F238E27FC236}">
                <a16:creationId xmlns:a16="http://schemas.microsoft.com/office/drawing/2014/main" id="{C26F0B84-B7DA-4EDE-9C96-04C6D4A29D78}"/>
              </a:ext>
            </a:extLst>
          </p:cNvPr>
          <p:cNvGraphicFramePr>
            <a:graphicFrameLocks/>
          </p:cNvGraphicFramePr>
          <p:nvPr>
            <p:extLst>
              <p:ext uri="{D42A27DB-BD31-4B8C-83A1-F6EECF244321}">
                <p14:modId xmlns:p14="http://schemas.microsoft.com/office/powerpoint/2010/main" val="1662499946"/>
              </p:ext>
            </p:extLst>
          </p:nvPr>
        </p:nvGraphicFramePr>
        <p:xfrm>
          <a:off x="4642307" y="896157"/>
          <a:ext cx="4172510" cy="380395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703E184B-9731-4640-8866-9B429E1971F9}"/>
              </a:ext>
            </a:extLst>
          </p:cNvPr>
          <p:cNvGraphicFramePr>
            <a:graphicFrameLocks/>
          </p:cNvGraphicFramePr>
          <p:nvPr>
            <p:extLst>
              <p:ext uri="{D42A27DB-BD31-4B8C-83A1-F6EECF244321}">
                <p14:modId xmlns:p14="http://schemas.microsoft.com/office/powerpoint/2010/main" val="2711964367"/>
              </p:ext>
            </p:extLst>
          </p:nvPr>
        </p:nvGraphicFramePr>
        <p:xfrm>
          <a:off x="292755" y="899709"/>
          <a:ext cx="4172510" cy="38039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533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E861-9BC3-4B57-9FE0-9CF2B4306AF1}"/>
              </a:ext>
            </a:extLst>
          </p:cNvPr>
          <p:cNvSpPr>
            <a:spLocks noGrp="1"/>
          </p:cNvSpPr>
          <p:nvPr>
            <p:ph type="title"/>
          </p:nvPr>
        </p:nvSpPr>
        <p:spPr/>
        <p:txBody>
          <a:bodyPr/>
          <a:lstStyle/>
          <a:p>
            <a:r>
              <a:rPr lang="en-CA" dirty="0"/>
              <a:t>What else will HL7 be focusing on?</a:t>
            </a:r>
          </a:p>
        </p:txBody>
      </p:sp>
      <p:sp>
        <p:nvSpPr>
          <p:cNvPr id="4" name="Footer Placeholder 3">
            <a:extLst>
              <a:ext uri="{FF2B5EF4-FFF2-40B4-BE49-F238E27FC236}">
                <a16:creationId xmlns:a16="http://schemas.microsoft.com/office/drawing/2014/main" id="{36BABE67-ABDC-41E6-90D6-F4A8704B0CEE}"/>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0E864C88-06E8-411A-9A25-E6E5758A520E}"/>
              </a:ext>
            </a:extLst>
          </p:cNvPr>
          <p:cNvSpPr>
            <a:spLocks noGrp="1"/>
          </p:cNvSpPr>
          <p:nvPr>
            <p:ph type="sldNum" sz="quarter" idx="11"/>
          </p:nvPr>
        </p:nvSpPr>
        <p:spPr/>
        <p:txBody>
          <a:bodyPr/>
          <a:lstStyle/>
          <a:p>
            <a:fld id="{6CACE926-AEF5-4BFE-8BD7-24414108CB7B}" type="slidenum">
              <a:rPr lang="en-US" altLang="en-US" smtClean="0"/>
              <a:pPr/>
              <a:t>7</a:t>
            </a:fld>
            <a:endParaRPr lang="en-US" altLang="en-US" dirty="0"/>
          </a:p>
        </p:txBody>
      </p:sp>
      <p:sp>
        <p:nvSpPr>
          <p:cNvPr id="6" name="AutoShape 2" descr="https://smarthealthit.org/wp-content/uploads/SMART-logo-transparent-with-trademark.png">
            <a:extLst>
              <a:ext uri="{FF2B5EF4-FFF2-40B4-BE49-F238E27FC236}">
                <a16:creationId xmlns:a16="http://schemas.microsoft.com/office/drawing/2014/main" id="{40EAFF1C-80FE-4A87-B533-CC341EA4B1F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grpSp>
        <p:nvGrpSpPr>
          <p:cNvPr id="15" name="Group 14">
            <a:extLst>
              <a:ext uri="{FF2B5EF4-FFF2-40B4-BE49-F238E27FC236}">
                <a16:creationId xmlns:a16="http://schemas.microsoft.com/office/drawing/2014/main" id="{17D86D96-9D7C-484D-A980-285431A303F2}"/>
              </a:ext>
            </a:extLst>
          </p:cNvPr>
          <p:cNvGrpSpPr/>
          <p:nvPr/>
        </p:nvGrpSpPr>
        <p:grpSpPr>
          <a:xfrm>
            <a:off x="2212852" y="1597922"/>
            <a:ext cx="4571996" cy="2506315"/>
            <a:chOff x="2212852" y="1597922"/>
            <a:chExt cx="4571996" cy="2506315"/>
          </a:xfrm>
        </p:grpSpPr>
        <p:pic>
          <p:nvPicPr>
            <p:cNvPr id="10" name="Picture 9" descr="A close up of a sign&#10;&#10;Description automatically generated">
              <a:extLst>
                <a:ext uri="{FF2B5EF4-FFF2-40B4-BE49-F238E27FC236}">
                  <a16:creationId xmlns:a16="http://schemas.microsoft.com/office/drawing/2014/main" id="{8A8D960D-DBFC-4E23-A7D6-3E8CA5595115}"/>
                </a:ext>
              </a:extLst>
            </p:cNvPr>
            <p:cNvPicPr>
              <a:picLocks noChangeAspect="1"/>
            </p:cNvPicPr>
            <p:nvPr/>
          </p:nvPicPr>
          <p:blipFill>
            <a:blip r:embed="rId3"/>
            <a:stretch>
              <a:fillRect/>
            </a:stretch>
          </p:blipFill>
          <p:spPr>
            <a:xfrm>
              <a:off x="3342015" y="2616813"/>
              <a:ext cx="2459970" cy="1487424"/>
            </a:xfrm>
            <a:prstGeom prst="rect">
              <a:avLst/>
            </a:prstGeom>
          </p:spPr>
        </p:pic>
        <p:pic>
          <p:nvPicPr>
            <p:cNvPr id="14" name="Picture 13" descr="A close up of a sign&#10;&#10;Description automatically generated">
              <a:extLst>
                <a:ext uri="{FF2B5EF4-FFF2-40B4-BE49-F238E27FC236}">
                  <a16:creationId xmlns:a16="http://schemas.microsoft.com/office/drawing/2014/main" id="{C8692CDB-0BFB-4D3C-BA0F-989420F85FE7}"/>
                </a:ext>
              </a:extLst>
            </p:cNvPr>
            <p:cNvPicPr>
              <a:picLocks noChangeAspect="1"/>
            </p:cNvPicPr>
            <p:nvPr/>
          </p:nvPicPr>
          <p:blipFill>
            <a:blip r:embed="rId4"/>
            <a:stretch>
              <a:fillRect/>
            </a:stretch>
          </p:blipFill>
          <p:spPr>
            <a:xfrm>
              <a:off x="2212852" y="1597922"/>
              <a:ext cx="4571996" cy="653142"/>
            </a:xfrm>
            <a:prstGeom prst="rect">
              <a:avLst/>
            </a:prstGeom>
          </p:spPr>
        </p:pic>
      </p:grpSp>
    </p:spTree>
    <p:extLst>
      <p:ext uri="{BB962C8B-B14F-4D97-AF65-F5344CB8AC3E}">
        <p14:creationId xmlns:p14="http://schemas.microsoft.com/office/powerpoint/2010/main" val="300062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E861-9BC3-4B57-9FE0-9CF2B4306AF1}"/>
              </a:ext>
            </a:extLst>
          </p:cNvPr>
          <p:cNvSpPr>
            <a:spLocks noGrp="1"/>
          </p:cNvSpPr>
          <p:nvPr>
            <p:ph type="title"/>
          </p:nvPr>
        </p:nvSpPr>
        <p:spPr/>
        <p:txBody>
          <a:bodyPr/>
          <a:lstStyle/>
          <a:p>
            <a:r>
              <a:rPr lang="en-CA" dirty="0"/>
              <a:t>What else will HL7 be focusing on?</a:t>
            </a:r>
          </a:p>
        </p:txBody>
      </p:sp>
      <p:sp>
        <p:nvSpPr>
          <p:cNvPr id="4" name="Footer Placeholder 3">
            <a:extLst>
              <a:ext uri="{FF2B5EF4-FFF2-40B4-BE49-F238E27FC236}">
                <a16:creationId xmlns:a16="http://schemas.microsoft.com/office/drawing/2014/main" id="{36BABE67-ABDC-41E6-90D6-F4A8704B0CEE}"/>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0E864C88-06E8-411A-9A25-E6E5758A520E}"/>
              </a:ext>
            </a:extLst>
          </p:cNvPr>
          <p:cNvSpPr>
            <a:spLocks noGrp="1"/>
          </p:cNvSpPr>
          <p:nvPr>
            <p:ph type="sldNum" sz="quarter" idx="11"/>
          </p:nvPr>
        </p:nvSpPr>
        <p:spPr/>
        <p:txBody>
          <a:bodyPr/>
          <a:lstStyle/>
          <a:p>
            <a:fld id="{6CACE926-AEF5-4BFE-8BD7-24414108CB7B}" type="slidenum">
              <a:rPr lang="en-US" altLang="en-US" smtClean="0"/>
              <a:pPr/>
              <a:t>8</a:t>
            </a:fld>
            <a:endParaRPr lang="en-US" altLang="en-US" dirty="0"/>
          </a:p>
        </p:txBody>
      </p:sp>
      <p:sp>
        <p:nvSpPr>
          <p:cNvPr id="6" name="AutoShape 2" descr="https://smarthealthit.org/wp-content/uploads/SMART-logo-transparent-with-trademark.png">
            <a:extLst>
              <a:ext uri="{FF2B5EF4-FFF2-40B4-BE49-F238E27FC236}">
                <a16:creationId xmlns:a16="http://schemas.microsoft.com/office/drawing/2014/main" id="{40EAFF1C-80FE-4A87-B533-CC341EA4B1F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grpSp>
        <p:nvGrpSpPr>
          <p:cNvPr id="15" name="Group 14">
            <a:extLst>
              <a:ext uri="{FF2B5EF4-FFF2-40B4-BE49-F238E27FC236}">
                <a16:creationId xmlns:a16="http://schemas.microsoft.com/office/drawing/2014/main" id="{17D86D96-9D7C-484D-A980-285431A303F2}"/>
              </a:ext>
            </a:extLst>
          </p:cNvPr>
          <p:cNvGrpSpPr/>
          <p:nvPr/>
        </p:nvGrpSpPr>
        <p:grpSpPr>
          <a:xfrm>
            <a:off x="502924" y="2962656"/>
            <a:ext cx="2082461" cy="1141581"/>
            <a:chOff x="2212852" y="1597922"/>
            <a:chExt cx="4571996" cy="2506315"/>
          </a:xfrm>
        </p:grpSpPr>
        <p:pic>
          <p:nvPicPr>
            <p:cNvPr id="10" name="Picture 9" descr="A close up of a sign&#10;&#10;Description automatically generated">
              <a:extLst>
                <a:ext uri="{FF2B5EF4-FFF2-40B4-BE49-F238E27FC236}">
                  <a16:creationId xmlns:a16="http://schemas.microsoft.com/office/drawing/2014/main" id="{8A8D960D-DBFC-4E23-A7D6-3E8CA5595115}"/>
                </a:ext>
              </a:extLst>
            </p:cNvPr>
            <p:cNvPicPr>
              <a:picLocks noChangeAspect="1"/>
            </p:cNvPicPr>
            <p:nvPr/>
          </p:nvPicPr>
          <p:blipFill>
            <a:blip r:embed="rId3"/>
            <a:stretch>
              <a:fillRect/>
            </a:stretch>
          </p:blipFill>
          <p:spPr>
            <a:xfrm>
              <a:off x="3342015" y="2616813"/>
              <a:ext cx="2459970" cy="1487424"/>
            </a:xfrm>
            <a:prstGeom prst="rect">
              <a:avLst/>
            </a:prstGeom>
          </p:spPr>
        </p:pic>
        <p:pic>
          <p:nvPicPr>
            <p:cNvPr id="14" name="Picture 13" descr="A close up of a sign&#10;&#10;Description automatically generated">
              <a:extLst>
                <a:ext uri="{FF2B5EF4-FFF2-40B4-BE49-F238E27FC236}">
                  <a16:creationId xmlns:a16="http://schemas.microsoft.com/office/drawing/2014/main" id="{C8692CDB-0BFB-4D3C-BA0F-989420F85FE7}"/>
                </a:ext>
              </a:extLst>
            </p:cNvPr>
            <p:cNvPicPr>
              <a:picLocks noChangeAspect="1"/>
            </p:cNvPicPr>
            <p:nvPr/>
          </p:nvPicPr>
          <p:blipFill>
            <a:blip r:embed="rId4"/>
            <a:stretch>
              <a:fillRect/>
            </a:stretch>
          </p:blipFill>
          <p:spPr>
            <a:xfrm>
              <a:off x="2212852" y="1597922"/>
              <a:ext cx="4571996" cy="653142"/>
            </a:xfrm>
            <a:prstGeom prst="rect">
              <a:avLst/>
            </a:prstGeom>
          </p:spPr>
        </p:pic>
      </p:grpSp>
      <p:pic>
        <p:nvPicPr>
          <p:cNvPr id="11" name="Picture 10" descr="A close up of a logo&#10;&#10;Description automatically generated">
            <a:extLst>
              <a:ext uri="{FF2B5EF4-FFF2-40B4-BE49-F238E27FC236}">
                <a16:creationId xmlns:a16="http://schemas.microsoft.com/office/drawing/2014/main" id="{ED7691F3-0986-4E51-A6E0-D973DCAF6A4B}"/>
              </a:ext>
            </a:extLst>
          </p:cNvPr>
          <p:cNvPicPr>
            <a:picLocks noChangeAspect="1"/>
          </p:cNvPicPr>
          <p:nvPr/>
        </p:nvPicPr>
        <p:blipFill>
          <a:blip r:embed="rId5"/>
          <a:stretch>
            <a:fillRect/>
          </a:stretch>
        </p:blipFill>
        <p:spPr>
          <a:xfrm>
            <a:off x="3112851" y="1064884"/>
            <a:ext cx="2918297" cy="3013732"/>
          </a:xfrm>
          <a:prstGeom prst="rect">
            <a:avLst/>
          </a:prstGeom>
        </p:spPr>
      </p:pic>
    </p:spTree>
    <p:extLst>
      <p:ext uri="{BB962C8B-B14F-4D97-AF65-F5344CB8AC3E}">
        <p14:creationId xmlns:p14="http://schemas.microsoft.com/office/powerpoint/2010/main" val="1069145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close up of a logo&#10;&#10;Description automatically generated">
            <a:extLst>
              <a:ext uri="{FF2B5EF4-FFF2-40B4-BE49-F238E27FC236}">
                <a16:creationId xmlns:a16="http://schemas.microsoft.com/office/drawing/2014/main" id="{ACE90E7A-B90F-4C01-9D9C-4B9F74A598B1}"/>
              </a:ext>
            </a:extLst>
          </p:cNvPr>
          <p:cNvPicPr>
            <a:picLocks noChangeAspect="1"/>
          </p:cNvPicPr>
          <p:nvPr/>
        </p:nvPicPr>
        <p:blipFill>
          <a:blip r:embed="rId3"/>
          <a:stretch>
            <a:fillRect/>
          </a:stretch>
        </p:blipFill>
        <p:spPr>
          <a:xfrm>
            <a:off x="7461504" y="3031432"/>
            <a:ext cx="1487941" cy="1536600"/>
          </a:xfrm>
          <a:prstGeom prst="rect">
            <a:avLst/>
          </a:prstGeom>
        </p:spPr>
      </p:pic>
      <p:sp>
        <p:nvSpPr>
          <p:cNvPr id="2" name="Title 1">
            <a:extLst>
              <a:ext uri="{FF2B5EF4-FFF2-40B4-BE49-F238E27FC236}">
                <a16:creationId xmlns:a16="http://schemas.microsoft.com/office/drawing/2014/main" id="{128FE861-9BC3-4B57-9FE0-9CF2B4306AF1}"/>
              </a:ext>
            </a:extLst>
          </p:cNvPr>
          <p:cNvSpPr>
            <a:spLocks noGrp="1"/>
          </p:cNvSpPr>
          <p:nvPr>
            <p:ph type="title"/>
          </p:nvPr>
        </p:nvSpPr>
        <p:spPr/>
        <p:txBody>
          <a:bodyPr/>
          <a:lstStyle/>
          <a:p>
            <a:r>
              <a:rPr lang="en-CA" dirty="0"/>
              <a:t>What else will HL7 be focusing on?</a:t>
            </a:r>
          </a:p>
        </p:txBody>
      </p:sp>
      <p:sp>
        <p:nvSpPr>
          <p:cNvPr id="4" name="Footer Placeholder 3">
            <a:extLst>
              <a:ext uri="{FF2B5EF4-FFF2-40B4-BE49-F238E27FC236}">
                <a16:creationId xmlns:a16="http://schemas.microsoft.com/office/drawing/2014/main" id="{36BABE67-ABDC-41E6-90D6-F4A8704B0CEE}"/>
              </a:ext>
            </a:extLst>
          </p:cNvPr>
          <p:cNvSpPr>
            <a:spLocks noGrp="1"/>
          </p:cNvSpPr>
          <p:nvPr>
            <p:ph type="ftr" sz="quarter" idx="10"/>
          </p:nvPr>
        </p:nvSpPr>
        <p:spPr/>
        <p:txBody>
          <a:bodyPr/>
          <a:lstStyle/>
          <a:p>
            <a:r>
              <a:rPr lang="en-US" b="1"/>
              <a:t>© 2019 Health Level Seven ® International. Licensed under Creative Commons Attribution 4.0 International</a:t>
            </a:r>
          </a:p>
          <a:p>
            <a:r>
              <a:rPr lang="en-US" b="1"/>
              <a:t>HL7, Health Level Seven, FHIR and the FHIR flame logo are registered trademarks of Health Level Seven International. Reg. U.S. TM Office.</a:t>
            </a:r>
            <a:endParaRPr lang="en-US" b="1" dirty="0"/>
          </a:p>
        </p:txBody>
      </p:sp>
      <p:sp>
        <p:nvSpPr>
          <p:cNvPr id="5" name="Slide Number Placeholder 4">
            <a:extLst>
              <a:ext uri="{FF2B5EF4-FFF2-40B4-BE49-F238E27FC236}">
                <a16:creationId xmlns:a16="http://schemas.microsoft.com/office/drawing/2014/main" id="{0E864C88-06E8-411A-9A25-E6E5758A520E}"/>
              </a:ext>
            </a:extLst>
          </p:cNvPr>
          <p:cNvSpPr>
            <a:spLocks noGrp="1"/>
          </p:cNvSpPr>
          <p:nvPr>
            <p:ph type="sldNum" sz="quarter" idx="11"/>
          </p:nvPr>
        </p:nvSpPr>
        <p:spPr/>
        <p:txBody>
          <a:bodyPr/>
          <a:lstStyle/>
          <a:p>
            <a:fld id="{6CACE926-AEF5-4BFE-8BD7-24414108CB7B}" type="slidenum">
              <a:rPr lang="en-US" altLang="en-US" smtClean="0"/>
              <a:pPr/>
              <a:t>9</a:t>
            </a:fld>
            <a:endParaRPr lang="en-US" altLang="en-US" dirty="0"/>
          </a:p>
        </p:txBody>
      </p:sp>
      <p:sp>
        <p:nvSpPr>
          <p:cNvPr id="6" name="AutoShape 2" descr="https://smarthealthit.org/wp-content/uploads/SMART-logo-transparent-with-trademark.png">
            <a:extLst>
              <a:ext uri="{FF2B5EF4-FFF2-40B4-BE49-F238E27FC236}">
                <a16:creationId xmlns:a16="http://schemas.microsoft.com/office/drawing/2014/main" id="{40EAFF1C-80FE-4A87-B533-CC341EA4B1F3}"/>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grpSp>
        <p:nvGrpSpPr>
          <p:cNvPr id="15" name="Group 14">
            <a:extLst>
              <a:ext uri="{FF2B5EF4-FFF2-40B4-BE49-F238E27FC236}">
                <a16:creationId xmlns:a16="http://schemas.microsoft.com/office/drawing/2014/main" id="{17D86D96-9D7C-484D-A980-285431A303F2}"/>
              </a:ext>
            </a:extLst>
          </p:cNvPr>
          <p:cNvGrpSpPr/>
          <p:nvPr/>
        </p:nvGrpSpPr>
        <p:grpSpPr>
          <a:xfrm>
            <a:off x="502924" y="2962656"/>
            <a:ext cx="2082461" cy="1141581"/>
            <a:chOff x="2212852" y="1597922"/>
            <a:chExt cx="4571996" cy="2506315"/>
          </a:xfrm>
        </p:grpSpPr>
        <p:pic>
          <p:nvPicPr>
            <p:cNvPr id="10" name="Picture 9" descr="A close up of a sign&#10;&#10;Description automatically generated">
              <a:extLst>
                <a:ext uri="{FF2B5EF4-FFF2-40B4-BE49-F238E27FC236}">
                  <a16:creationId xmlns:a16="http://schemas.microsoft.com/office/drawing/2014/main" id="{8A8D960D-DBFC-4E23-A7D6-3E8CA5595115}"/>
                </a:ext>
              </a:extLst>
            </p:cNvPr>
            <p:cNvPicPr>
              <a:picLocks noChangeAspect="1"/>
            </p:cNvPicPr>
            <p:nvPr/>
          </p:nvPicPr>
          <p:blipFill>
            <a:blip r:embed="rId4"/>
            <a:stretch>
              <a:fillRect/>
            </a:stretch>
          </p:blipFill>
          <p:spPr>
            <a:xfrm>
              <a:off x="3342015" y="2616813"/>
              <a:ext cx="2459970" cy="1487424"/>
            </a:xfrm>
            <a:prstGeom prst="rect">
              <a:avLst/>
            </a:prstGeom>
          </p:spPr>
        </p:pic>
        <p:pic>
          <p:nvPicPr>
            <p:cNvPr id="14" name="Picture 13" descr="A close up of a sign&#10;&#10;Description automatically generated">
              <a:extLst>
                <a:ext uri="{FF2B5EF4-FFF2-40B4-BE49-F238E27FC236}">
                  <a16:creationId xmlns:a16="http://schemas.microsoft.com/office/drawing/2014/main" id="{C8692CDB-0BFB-4D3C-BA0F-989420F85FE7}"/>
                </a:ext>
              </a:extLst>
            </p:cNvPr>
            <p:cNvPicPr>
              <a:picLocks noChangeAspect="1"/>
            </p:cNvPicPr>
            <p:nvPr/>
          </p:nvPicPr>
          <p:blipFill>
            <a:blip r:embed="rId5"/>
            <a:stretch>
              <a:fillRect/>
            </a:stretch>
          </p:blipFill>
          <p:spPr>
            <a:xfrm>
              <a:off x="2212852" y="1597922"/>
              <a:ext cx="4571996" cy="653142"/>
            </a:xfrm>
            <a:prstGeom prst="rect">
              <a:avLst/>
            </a:prstGeom>
          </p:spPr>
        </p:pic>
      </p:grpSp>
      <p:pic>
        <p:nvPicPr>
          <p:cNvPr id="3" name="Picture 2">
            <a:extLst>
              <a:ext uri="{FF2B5EF4-FFF2-40B4-BE49-F238E27FC236}">
                <a16:creationId xmlns:a16="http://schemas.microsoft.com/office/drawing/2014/main" id="{3E686F19-AD30-4A3E-9C20-C557426D458B}"/>
              </a:ext>
            </a:extLst>
          </p:cNvPr>
          <p:cNvPicPr>
            <a:picLocks noChangeAspect="1"/>
          </p:cNvPicPr>
          <p:nvPr/>
        </p:nvPicPr>
        <p:blipFill>
          <a:blip r:embed="rId6"/>
          <a:stretch>
            <a:fillRect/>
          </a:stretch>
        </p:blipFill>
        <p:spPr>
          <a:xfrm>
            <a:off x="1773935" y="916736"/>
            <a:ext cx="5793319" cy="3426664"/>
          </a:xfrm>
          <a:prstGeom prst="rect">
            <a:avLst/>
          </a:prstGeom>
        </p:spPr>
      </p:pic>
    </p:spTree>
    <p:extLst>
      <p:ext uri="{BB962C8B-B14F-4D97-AF65-F5344CB8AC3E}">
        <p14:creationId xmlns:p14="http://schemas.microsoft.com/office/powerpoint/2010/main" val="68145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HL7_PowerPoint_EduWebinar_032119</Template>
  <TotalTime>4751</TotalTime>
  <Words>2423</Words>
  <Application>Microsoft Office PowerPoint</Application>
  <PresentationFormat>On-screen Show (16:9)</PresentationFormat>
  <Paragraphs>178</Paragraphs>
  <Slides>14</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FHIR Roadmap</vt:lpstr>
      <vt:lpstr>Who am I?</vt:lpstr>
      <vt:lpstr>FHIR Timeline (so far)</vt:lpstr>
      <vt:lpstr>R5 plans</vt:lpstr>
      <vt:lpstr>Maturity levels</vt:lpstr>
      <vt:lpstr>Future for HL7 – Resource Maturity</vt:lpstr>
      <vt:lpstr>What else will HL7 be focusing on?</vt:lpstr>
      <vt:lpstr>What else will HL7 be focusing on?</vt:lpstr>
      <vt:lpstr>What else will HL7 be focusing on?</vt:lpstr>
      <vt:lpstr>The FHIR Community</vt:lpstr>
      <vt:lpstr>Future for implementers</vt:lpstr>
      <vt:lpstr>The standardization pyramid</vt:lpstr>
      <vt:lpstr>What we’re trying to achieve</vt:lpstr>
      <vt:lpstr>Questions /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HEADLINE  GOES HERE</dc:title>
  <dc:creator>Patricia Guerra</dc:creator>
  <cp:lastModifiedBy>Lloyd McKenzie</cp:lastModifiedBy>
  <cp:revision>68</cp:revision>
  <dcterms:created xsi:type="dcterms:W3CDTF">2019-03-22T18:05:01Z</dcterms:created>
  <dcterms:modified xsi:type="dcterms:W3CDTF">2019-08-21T00:02:06Z</dcterms:modified>
</cp:coreProperties>
</file>