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657" r:id="rId3"/>
    <p:sldId id="673" r:id="rId4"/>
    <p:sldId id="666" r:id="rId5"/>
    <p:sldId id="667" r:id="rId6"/>
    <p:sldId id="669" r:id="rId7"/>
    <p:sldId id="670" r:id="rId8"/>
    <p:sldId id="668" r:id="rId9"/>
    <p:sldId id="672" r:id="rId10"/>
    <p:sldId id="671" r:id="rId11"/>
    <p:sldId id="663" r:id="rId12"/>
    <p:sldId id="674" r:id="rId1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4" autoAdjust="0"/>
    <p:restoredTop sz="86413" autoAdjust="0"/>
  </p:normalViewPr>
  <p:slideViewPr>
    <p:cSldViewPr snapToGrid="0" snapToObjects="1">
      <p:cViewPr varScale="1">
        <p:scale>
          <a:sx n="139" d="100"/>
          <a:sy n="139" d="100"/>
        </p:scale>
        <p:origin x="411" y="72"/>
      </p:cViewPr>
      <p:guideLst/>
    </p:cSldViewPr>
  </p:slideViewPr>
  <p:outlineViewPr>
    <p:cViewPr>
      <p:scale>
        <a:sx n="33" d="100"/>
        <a:sy n="33" d="100"/>
      </p:scale>
      <p:origin x="0" y="-6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BC5C6-48E2-41FB-A1BB-502EDF4BF0BE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21278F26-4128-428A-BFEA-C93FDC57FE89}">
      <dgm:prSet phldrT="[Text]"/>
      <dgm:spPr/>
      <dgm:t>
        <a:bodyPr/>
        <a:lstStyle/>
        <a:p>
          <a:r>
            <a:rPr lang="en-US" noProof="0" dirty="0"/>
            <a:t>Terminology</a:t>
          </a:r>
        </a:p>
      </dgm:t>
    </dgm:pt>
    <dgm:pt modelId="{3EB2C392-DC58-4982-AF0B-D137EAFF5589}" type="parTrans" cxnId="{BA211337-33F2-43B1-8F3E-A076A4B25E50}">
      <dgm:prSet/>
      <dgm:spPr/>
      <dgm:t>
        <a:bodyPr/>
        <a:lstStyle/>
        <a:p>
          <a:endParaRPr lang="nl-NL"/>
        </a:p>
      </dgm:t>
    </dgm:pt>
    <dgm:pt modelId="{76E5FCCB-202A-4E40-8CCA-2AA589E11F22}" type="sibTrans" cxnId="{BA211337-33F2-43B1-8F3E-A076A4B25E50}">
      <dgm:prSet/>
      <dgm:spPr/>
      <dgm:t>
        <a:bodyPr/>
        <a:lstStyle/>
        <a:p>
          <a:endParaRPr lang="nl-NL"/>
        </a:p>
      </dgm:t>
    </dgm:pt>
    <dgm:pt modelId="{AE631753-A30C-4FE0-B9B2-9E57D4C842BF}">
      <dgm:prSet phldrT="[Text]"/>
      <dgm:spPr/>
      <dgm:t>
        <a:bodyPr/>
        <a:lstStyle/>
        <a:p>
          <a:r>
            <a:rPr lang="en-US" noProof="0" dirty="0"/>
            <a:t>Code System</a:t>
          </a:r>
        </a:p>
      </dgm:t>
    </dgm:pt>
    <dgm:pt modelId="{FD999A5E-89E1-4F68-9E16-F1C07D56B311}" type="parTrans" cxnId="{B3FE3C3D-9C45-487A-8100-481601AABB84}">
      <dgm:prSet/>
      <dgm:spPr/>
      <dgm:t>
        <a:bodyPr/>
        <a:lstStyle/>
        <a:p>
          <a:endParaRPr lang="nl-NL"/>
        </a:p>
      </dgm:t>
    </dgm:pt>
    <dgm:pt modelId="{E12BC758-A5EE-47A9-9036-7F4D6A7ADC2A}" type="sibTrans" cxnId="{B3FE3C3D-9C45-487A-8100-481601AABB84}">
      <dgm:prSet/>
      <dgm:spPr/>
      <dgm:t>
        <a:bodyPr/>
        <a:lstStyle/>
        <a:p>
          <a:endParaRPr lang="nl-NL"/>
        </a:p>
      </dgm:t>
    </dgm:pt>
    <dgm:pt modelId="{3AEBF0E7-287D-4771-BC09-F36964302186}">
      <dgm:prSet phldrT="[Text]"/>
      <dgm:spPr/>
      <dgm:t>
        <a:bodyPr/>
        <a:lstStyle/>
        <a:p>
          <a:r>
            <a:rPr lang="en-US" noProof="0" dirty="0"/>
            <a:t>Value Set</a:t>
          </a:r>
        </a:p>
      </dgm:t>
    </dgm:pt>
    <dgm:pt modelId="{AFAD769E-DE76-4A7E-A66F-1299E70F5961}" type="parTrans" cxnId="{BF6250DC-76FE-40C4-876D-8A775D8562B5}">
      <dgm:prSet/>
      <dgm:spPr/>
      <dgm:t>
        <a:bodyPr/>
        <a:lstStyle/>
        <a:p>
          <a:endParaRPr lang="nl-NL"/>
        </a:p>
      </dgm:t>
    </dgm:pt>
    <dgm:pt modelId="{5EFEA47C-A85B-480A-8E1F-4AE4325A2C04}" type="sibTrans" cxnId="{BF6250DC-76FE-40C4-876D-8A775D8562B5}">
      <dgm:prSet/>
      <dgm:spPr/>
      <dgm:t>
        <a:bodyPr/>
        <a:lstStyle/>
        <a:p>
          <a:endParaRPr lang="nl-NL"/>
        </a:p>
      </dgm:t>
    </dgm:pt>
    <dgm:pt modelId="{5BE74A27-4466-4B2D-84B9-B51370219BF3}">
      <dgm:prSet phldrT="[Text]"/>
      <dgm:spPr/>
      <dgm:t>
        <a:bodyPr/>
        <a:lstStyle/>
        <a:p>
          <a:r>
            <a:rPr lang="en-US" noProof="0" dirty="0"/>
            <a:t>Naming System</a:t>
          </a:r>
        </a:p>
      </dgm:t>
    </dgm:pt>
    <dgm:pt modelId="{C0A8AC4B-0689-4383-93A9-2589FC72DCC3}" type="parTrans" cxnId="{CD08E52D-78F4-4134-A5D6-894C47C59E80}">
      <dgm:prSet/>
      <dgm:spPr/>
      <dgm:t>
        <a:bodyPr/>
        <a:lstStyle/>
        <a:p>
          <a:endParaRPr lang="nl-NL"/>
        </a:p>
      </dgm:t>
    </dgm:pt>
    <dgm:pt modelId="{6DCE2CB7-251C-46E7-9A10-08953E9DA16D}" type="sibTrans" cxnId="{CD08E52D-78F4-4134-A5D6-894C47C59E80}">
      <dgm:prSet/>
      <dgm:spPr/>
      <dgm:t>
        <a:bodyPr/>
        <a:lstStyle/>
        <a:p>
          <a:endParaRPr lang="nl-NL"/>
        </a:p>
      </dgm:t>
    </dgm:pt>
    <dgm:pt modelId="{F2183F16-1B20-4B40-B639-C959A60B8FED}">
      <dgm:prSet phldrT="[Text]"/>
      <dgm:spPr/>
      <dgm:t>
        <a:bodyPr/>
        <a:lstStyle/>
        <a:p>
          <a:r>
            <a:rPr lang="en-US" noProof="0" dirty="0"/>
            <a:t>Content</a:t>
          </a:r>
        </a:p>
      </dgm:t>
    </dgm:pt>
    <dgm:pt modelId="{D9B19DC9-9813-4029-8A99-49C57D7CD1CF}" type="parTrans" cxnId="{E56FC771-AA8F-4A0E-A7B7-367B0E98636E}">
      <dgm:prSet/>
      <dgm:spPr/>
      <dgm:t>
        <a:bodyPr/>
        <a:lstStyle/>
        <a:p>
          <a:endParaRPr lang="nl-NL"/>
        </a:p>
      </dgm:t>
    </dgm:pt>
    <dgm:pt modelId="{EF60666C-654D-44F0-968E-F064F106757E}" type="sibTrans" cxnId="{E56FC771-AA8F-4A0E-A7B7-367B0E98636E}">
      <dgm:prSet/>
      <dgm:spPr/>
      <dgm:t>
        <a:bodyPr/>
        <a:lstStyle/>
        <a:p>
          <a:endParaRPr lang="nl-NL"/>
        </a:p>
      </dgm:t>
    </dgm:pt>
    <dgm:pt modelId="{BD4667C1-C4E7-49CC-847E-30C0F977070E}">
      <dgm:prSet phldrT="[Text]"/>
      <dgm:spPr/>
      <dgm:t>
        <a:bodyPr/>
        <a:lstStyle/>
        <a:p>
          <a:r>
            <a:rPr lang="en-US" noProof="0" dirty="0"/>
            <a:t>Structure Definition</a:t>
          </a:r>
        </a:p>
      </dgm:t>
    </dgm:pt>
    <dgm:pt modelId="{6EC548A1-F213-4B88-BB80-19B9D42B72C1}" type="parTrans" cxnId="{8700432D-7D06-40BD-B46A-BB41042A90C3}">
      <dgm:prSet/>
      <dgm:spPr/>
      <dgm:t>
        <a:bodyPr/>
        <a:lstStyle/>
        <a:p>
          <a:endParaRPr lang="nl-NL"/>
        </a:p>
      </dgm:t>
    </dgm:pt>
    <dgm:pt modelId="{20980A94-9AD9-44E7-808F-C6FE931C1818}" type="sibTrans" cxnId="{8700432D-7D06-40BD-B46A-BB41042A90C3}">
      <dgm:prSet/>
      <dgm:spPr/>
      <dgm:t>
        <a:bodyPr/>
        <a:lstStyle/>
        <a:p>
          <a:endParaRPr lang="nl-NL"/>
        </a:p>
      </dgm:t>
    </dgm:pt>
    <dgm:pt modelId="{81866E3B-3CFA-464B-BCF5-8090086AEF13}">
      <dgm:prSet phldrT="[Text]"/>
      <dgm:spPr/>
      <dgm:t>
        <a:bodyPr/>
        <a:lstStyle/>
        <a:p>
          <a:r>
            <a:rPr lang="en-US" noProof="0" dirty="0"/>
            <a:t>Behavior</a:t>
          </a:r>
        </a:p>
      </dgm:t>
    </dgm:pt>
    <dgm:pt modelId="{DE4E0F0E-6492-4792-805D-6B34FB49963F}" type="parTrans" cxnId="{B15BD734-B2DA-4C55-BA29-B4093A11A6C1}">
      <dgm:prSet/>
      <dgm:spPr/>
      <dgm:t>
        <a:bodyPr/>
        <a:lstStyle/>
        <a:p>
          <a:endParaRPr lang="nl-NL"/>
        </a:p>
      </dgm:t>
    </dgm:pt>
    <dgm:pt modelId="{80EADC1B-3E0C-4D1B-A053-DB70DBF0AA9A}" type="sibTrans" cxnId="{B15BD734-B2DA-4C55-BA29-B4093A11A6C1}">
      <dgm:prSet/>
      <dgm:spPr/>
      <dgm:t>
        <a:bodyPr/>
        <a:lstStyle/>
        <a:p>
          <a:endParaRPr lang="nl-NL"/>
        </a:p>
      </dgm:t>
    </dgm:pt>
    <dgm:pt modelId="{FBA7D14D-FEAC-487B-9619-CD2013FB4E3F}">
      <dgm:prSet phldrT="[Text]"/>
      <dgm:spPr/>
      <dgm:t>
        <a:bodyPr/>
        <a:lstStyle/>
        <a:p>
          <a:r>
            <a:rPr lang="en-US" noProof="0" dirty="0"/>
            <a:t>Operation Definition</a:t>
          </a:r>
        </a:p>
      </dgm:t>
    </dgm:pt>
    <dgm:pt modelId="{912141C7-4CD7-43DC-AE5C-E895947E7D68}" type="parTrans" cxnId="{316F875A-F80F-411A-8438-11A4D6D1E169}">
      <dgm:prSet/>
      <dgm:spPr/>
      <dgm:t>
        <a:bodyPr/>
        <a:lstStyle/>
        <a:p>
          <a:endParaRPr lang="nl-NL"/>
        </a:p>
      </dgm:t>
    </dgm:pt>
    <dgm:pt modelId="{38E9166A-B95E-43A4-B490-35C48F79BAE1}" type="sibTrans" cxnId="{316F875A-F80F-411A-8438-11A4D6D1E169}">
      <dgm:prSet/>
      <dgm:spPr/>
      <dgm:t>
        <a:bodyPr/>
        <a:lstStyle/>
        <a:p>
          <a:endParaRPr lang="nl-NL"/>
        </a:p>
      </dgm:t>
    </dgm:pt>
    <dgm:pt modelId="{DB8DADD7-4F9E-446B-BC88-A7EBCD40ACCB}">
      <dgm:prSet phldrT="[Text]"/>
      <dgm:spPr/>
      <dgm:t>
        <a:bodyPr/>
        <a:lstStyle/>
        <a:p>
          <a:r>
            <a:rPr lang="en-US" noProof="0" dirty="0"/>
            <a:t>Search Parameter</a:t>
          </a:r>
        </a:p>
      </dgm:t>
    </dgm:pt>
    <dgm:pt modelId="{763335BC-F58C-4DDC-AA6F-302D76117305}" type="parTrans" cxnId="{F34216DB-5DA9-4729-8C4C-325C69E9FDAF}">
      <dgm:prSet/>
      <dgm:spPr/>
      <dgm:t>
        <a:bodyPr/>
        <a:lstStyle/>
        <a:p>
          <a:endParaRPr lang="nl-NL"/>
        </a:p>
      </dgm:t>
    </dgm:pt>
    <dgm:pt modelId="{A5218CE4-43FB-49F5-92FD-3F876B7E4BD4}" type="sibTrans" cxnId="{F34216DB-5DA9-4729-8C4C-325C69E9FDAF}">
      <dgm:prSet/>
      <dgm:spPr/>
      <dgm:t>
        <a:bodyPr/>
        <a:lstStyle/>
        <a:p>
          <a:endParaRPr lang="nl-NL"/>
        </a:p>
      </dgm:t>
    </dgm:pt>
    <dgm:pt modelId="{4DA55E55-8475-4BC0-976C-A6463309C3F7}">
      <dgm:prSet phldrT="[Text]"/>
      <dgm:spPr/>
      <dgm:t>
        <a:bodyPr/>
        <a:lstStyle/>
        <a:p>
          <a:r>
            <a:rPr lang="en-US" noProof="0" dirty="0"/>
            <a:t>Capability Statement</a:t>
          </a:r>
        </a:p>
      </dgm:t>
    </dgm:pt>
    <dgm:pt modelId="{51ED4854-2976-4959-BAF6-2A443D2F676D}" type="parTrans" cxnId="{9A94722E-4271-416B-9870-FF01F230421E}">
      <dgm:prSet/>
      <dgm:spPr/>
      <dgm:t>
        <a:bodyPr/>
        <a:lstStyle/>
        <a:p>
          <a:endParaRPr lang="nl-NL"/>
        </a:p>
      </dgm:t>
    </dgm:pt>
    <dgm:pt modelId="{7DF8517C-CEA9-4992-8037-A3C35B8D0855}" type="sibTrans" cxnId="{9A94722E-4271-416B-9870-FF01F230421E}">
      <dgm:prSet/>
      <dgm:spPr/>
      <dgm:t>
        <a:bodyPr/>
        <a:lstStyle/>
        <a:p>
          <a:endParaRPr lang="nl-NL"/>
        </a:p>
      </dgm:t>
    </dgm:pt>
    <dgm:pt modelId="{BE5F3F6F-090D-4DFE-9696-C3BBA2495246}">
      <dgm:prSet phldrT="[Text]"/>
      <dgm:spPr/>
      <dgm:t>
        <a:bodyPr/>
        <a:lstStyle/>
        <a:p>
          <a:r>
            <a:rPr lang="en-US" noProof="0" dirty="0"/>
            <a:t>Misc.</a:t>
          </a:r>
        </a:p>
      </dgm:t>
    </dgm:pt>
    <dgm:pt modelId="{13584AC9-53C5-4C1D-8FCF-78D1243DA68B}" type="parTrans" cxnId="{FDEFBA72-2F23-452F-BBAB-EF7EEBE95F70}">
      <dgm:prSet/>
      <dgm:spPr/>
      <dgm:t>
        <a:bodyPr/>
        <a:lstStyle/>
        <a:p>
          <a:endParaRPr lang="nl-NL"/>
        </a:p>
      </dgm:t>
    </dgm:pt>
    <dgm:pt modelId="{8C61912E-2E22-4BF2-9045-1E90613FD3EE}" type="sibTrans" cxnId="{FDEFBA72-2F23-452F-BBAB-EF7EEBE95F70}">
      <dgm:prSet/>
      <dgm:spPr/>
      <dgm:t>
        <a:bodyPr/>
        <a:lstStyle/>
        <a:p>
          <a:endParaRPr lang="nl-NL"/>
        </a:p>
      </dgm:t>
    </dgm:pt>
    <dgm:pt modelId="{97E39609-60EC-4A30-9CCA-23492894DD42}">
      <dgm:prSet phldrT="[Text]"/>
      <dgm:spPr/>
      <dgm:t>
        <a:bodyPr/>
        <a:lstStyle/>
        <a:p>
          <a:r>
            <a:rPr lang="en-US" noProof="0" dirty="0"/>
            <a:t>Implementation Guide</a:t>
          </a:r>
        </a:p>
      </dgm:t>
    </dgm:pt>
    <dgm:pt modelId="{113CD6E3-9797-45CD-8C62-D58F56507A7F}" type="parTrans" cxnId="{12E4767E-7657-4624-B1ED-C26738292E4F}">
      <dgm:prSet/>
      <dgm:spPr/>
      <dgm:t>
        <a:bodyPr/>
        <a:lstStyle/>
        <a:p>
          <a:endParaRPr lang="nl-NL"/>
        </a:p>
      </dgm:t>
    </dgm:pt>
    <dgm:pt modelId="{9DEB56D0-C60A-41D5-B940-11E836539DCB}" type="sibTrans" cxnId="{12E4767E-7657-4624-B1ED-C26738292E4F}">
      <dgm:prSet/>
      <dgm:spPr/>
      <dgm:t>
        <a:bodyPr/>
        <a:lstStyle/>
        <a:p>
          <a:endParaRPr lang="nl-NL"/>
        </a:p>
      </dgm:t>
    </dgm:pt>
    <dgm:pt modelId="{E4C0F756-5EC1-4A37-93A3-3E22D876C0E8}">
      <dgm:prSet phldrT="[Text]"/>
      <dgm:spPr/>
      <dgm:t>
        <a:bodyPr/>
        <a:lstStyle/>
        <a:p>
          <a:r>
            <a:rPr lang="en-US" noProof="0" dirty="0"/>
            <a:t>Test Script</a:t>
          </a:r>
        </a:p>
      </dgm:t>
    </dgm:pt>
    <dgm:pt modelId="{CCB9F153-B6D2-4873-AE33-7FD28D0718C2}" type="parTrans" cxnId="{6E307A61-FD4E-4210-975D-8F88663A3933}">
      <dgm:prSet/>
      <dgm:spPr/>
      <dgm:t>
        <a:bodyPr/>
        <a:lstStyle/>
        <a:p>
          <a:endParaRPr lang="nl-NL"/>
        </a:p>
      </dgm:t>
    </dgm:pt>
    <dgm:pt modelId="{1FBEEBE2-06D1-4905-84BE-EA99F4C1F5E2}" type="sibTrans" cxnId="{6E307A61-FD4E-4210-975D-8F88663A3933}">
      <dgm:prSet/>
      <dgm:spPr/>
      <dgm:t>
        <a:bodyPr/>
        <a:lstStyle/>
        <a:p>
          <a:endParaRPr lang="nl-NL"/>
        </a:p>
      </dgm:t>
    </dgm:pt>
    <dgm:pt modelId="{23B66F49-E0AD-4066-817B-0FF10B6ED760}">
      <dgm:prSet phldrT="[Text]"/>
      <dgm:spPr/>
      <dgm:t>
        <a:bodyPr/>
        <a:lstStyle/>
        <a:p>
          <a:r>
            <a:rPr lang="en-US" noProof="0" dirty="0"/>
            <a:t>Structure Map</a:t>
          </a:r>
        </a:p>
      </dgm:t>
    </dgm:pt>
    <dgm:pt modelId="{220E5BF0-CCFB-4D8D-B8AA-880DEEB1A2F7}" type="parTrans" cxnId="{9E6F4AA0-262D-4BAC-BE41-CC657D9DA592}">
      <dgm:prSet/>
      <dgm:spPr/>
      <dgm:t>
        <a:bodyPr/>
        <a:lstStyle/>
        <a:p>
          <a:endParaRPr lang="en-US"/>
        </a:p>
      </dgm:t>
    </dgm:pt>
    <dgm:pt modelId="{44A5BFE8-149C-41C1-9B9E-165733978B8D}" type="sibTrans" cxnId="{9E6F4AA0-262D-4BAC-BE41-CC657D9DA592}">
      <dgm:prSet/>
      <dgm:spPr/>
      <dgm:t>
        <a:bodyPr/>
        <a:lstStyle/>
        <a:p>
          <a:endParaRPr lang="en-US"/>
        </a:p>
      </dgm:t>
    </dgm:pt>
    <dgm:pt modelId="{0BF6C429-114F-4D7A-8ABA-92653AA76FCB}">
      <dgm:prSet phldrT="[Text]"/>
      <dgm:spPr/>
      <dgm:t>
        <a:bodyPr/>
        <a:lstStyle/>
        <a:p>
          <a:r>
            <a:rPr lang="en-US" noProof="0" dirty="0"/>
            <a:t>Concept Map</a:t>
          </a:r>
        </a:p>
      </dgm:t>
    </dgm:pt>
    <dgm:pt modelId="{F45CF0AB-09E1-4746-AFD7-4E2D13C34CA0}" type="parTrans" cxnId="{C4F407BC-49D5-48A4-9D04-0F8482356B51}">
      <dgm:prSet/>
      <dgm:spPr/>
      <dgm:t>
        <a:bodyPr/>
        <a:lstStyle/>
        <a:p>
          <a:endParaRPr lang="en-US"/>
        </a:p>
      </dgm:t>
    </dgm:pt>
    <dgm:pt modelId="{7A6DE1CC-9451-4D50-8960-580B111D3A5B}" type="sibTrans" cxnId="{C4F407BC-49D5-48A4-9D04-0F8482356B51}">
      <dgm:prSet/>
      <dgm:spPr/>
      <dgm:t>
        <a:bodyPr/>
        <a:lstStyle/>
        <a:p>
          <a:endParaRPr lang="en-US"/>
        </a:p>
      </dgm:t>
    </dgm:pt>
    <dgm:pt modelId="{BE5F4ADD-0A0C-417B-98F5-460C66E947EB}">
      <dgm:prSet phldrT="[Text]"/>
      <dgm:spPr/>
      <dgm:t>
        <a:bodyPr/>
        <a:lstStyle/>
        <a:p>
          <a:r>
            <a:rPr lang="en-US" noProof="0" dirty="0"/>
            <a:t>Message Definition</a:t>
          </a:r>
        </a:p>
      </dgm:t>
    </dgm:pt>
    <dgm:pt modelId="{80FE4D91-4A20-4A95-91AF-01C3D19F820F}" type="parTrans" cxnId="{7E9E7F1C-5B14-4F85-B42D-E3596ECFD084}">
      <dgm:prSet/>
      <dgm:spPr/>
      <dgm:t>
        <a:bodyPr/>
        <a:lstStyle/>
        <a:p>
          <a:endParaRPr lang="en-CA"/>
        </a:p>
      </dgm:t>
    </dgm:pt>
    <dgm:pt modelId="{06A76081-5D33-4107-916A-540E38B113FB}" type="sibTrans" cxnId="{7E9E7F1C-5B14-4F85-B42D-E3596ECFD084}">
      <dgm:prSet/>
      <dgm:spPr/>
      <dgm:t>
        <a:bodyPr/>
        <a:lstStyle/>
        <a:p>
          <a:endParaRPr lang="en-CA"/>
        </a:p>
      </dgm:t>
    </dgm:pt>
    <dgm:pt modelId="{0FC7D1EE-D71F-47EE-9685-926B679638C9}">
      <dgm:prSet phldrT="[Text]"/>
      <dgm:spPr/>
      <dgm:t>
        <a:bodyPr/>
        <a:lstStyle/>
        <a:p>
          <a:r>
            <a:rPr lang="en-US" noProof="0" dirty="0"/>
            <a:t>Graph Definition</a:t>
          </a:r>
        </a:p>
      </dgm:t>
    </dgm:pt>
    <dgm:pt modelId="{7EED19DC-6D25-426D-B459-A879E93DA0FF}" type="parTrans" cxnId="{25682017-1976-4577-8031-A2A1A10AE960}">
      <dgm:prSet/>
      <dgm:spPr/>
      <dgm:t>
        <a:bodyPr/>
        <a:lstStyle/>
        <a:p>
          <a:endParaRPr lang="en-CA"/>
        </a:p>
      </dgm:t>
    </dgm:pt>
    <dgm:pt modelId="{2CA8F6A4-F56A-47F1-87E9-9282C7591203}" type="sibTrans" cxnId="{25682017-1976-4577-8031-A2A1A10AE960}">
      <dgm:prSet/>
      <dgm:spPr/>
      <dgm:t>
        <a:bodyPr/>
        <a:lstStyle/>
        <a:p>
          <a:endParaRPr lang="en-CA"/>
        </a:p>
      </dgm:t>
    </dgm:pt>
    <dgm:pt modelId="{5E419C92-3172-4FD0-9B27-721C56E9595A}">
      <dgm:prSet phldrT="[Text]"/>
      <dgm:spPr/>
      <dgm:t>
        <a:bodyPr/>
        <a:lstStyle/>
        <a:p>
          <a:r>
            <a:rPr lang="en-US" noProof="0" dirty="0"/>
            <a:t>Example Scenario</a:t>
          </a:r>
        </a:p>
      </dgm:t>
    </dgm:pt>
    <dgm:pt modelId="{D6D8C6CD-6A21-4716-A6FF-F8201B6A1560}" type="parTrans" cxnId="{34BA76E8-815B-427C-8596-81170B97CA2B}">
      <dgm:prSet/>
      <dgm:spPr/>
      <dgm:t>
        <a:bodyPr/>
        <a:lstStyle/>
        <a:p>
          <a:endParaRPr lang="en-CA"/>
        </a:p>
      </dgm:t>
    </dgm:pt>
    <dgm:pt modelId="{47B9CF43-B167-4B90-8067-44DF2AC1D09C}" type="sibTrans" cxnId="{34BA76E8-815B-427C-8596-81170B97CA2B}">
      <dgm:prSet/>
      <dgm:spPr/>
      <dgm:t>
        <a:bodyPr/>
        <a:lstStyle/>
        <a:p>
          <a:endParaRPr lang="en-CA"/>
        </a:p>
      </dgm:t>
    </dgm:pt>
    <dgm:pt modelId="{986A13A2-527D-4BE1-B848-EAB16585E1B7}" type="pres">
      <dgm:prSet presAssocID="{1B1BC5C6-48E2-41FB-A1BB-502EDF4BF0BE}" presName="theList" presStyleCnt="0">
        <dgm:presLayoutVars>
          <dgm:dir/>
          <dgm:animLvl val="lvl"/>
          <dgm:resizeHandles val="exact"/>
        </dgm:presLayoutVars>
      </dgm:prSet>
      <dgm:spPr/>
    </dgm:pt>
    <dgm:pt modelId="{4012C71F-6C4E-4B90-9B99-326ED2566403}" type="pres">
      <dgm:prSet presAssocID="{21278F26-4128-428A-BFEA-C93FDC57FE89}" presName="compNode" presStyleCnt="0"/>
      <dgm:spPr/>
    </dgm:pt>
    <dgm:pt modelId="{7F20FD40-0E34-4EC5-BA7E-47DDE89FA3CC}" type="pres">
      <dgm:prSet presAssocID="{21278F26-4128-428A-BFEA-C93FDC57FE89}" presName="aNode" presStyleLbl="bgShp" presStyleIdx="0" presStyleCnt="4" custLinFactNeighborX="3741"/>
      <dgm:spPr/>
    </dgm:pt>
    <dgm:pt modelId="{97BC686B-686E-4443-9A2E-1FCA4075CDCA}" type="pres">
      <dgm:prSet presAssocID="{21278F26-4128-428A-BFEA-C93FDC57FE89}" presName="textNode" presStyleLbl="bgShp" presStyleIdx="0" presStyleCnt="4"/>
      <dgm:spPr/>
    </dgm:pt>
    <dgm:pt modelId="{3C8D1414-6751-454D-B7DC-14F863B2D7B1}" type="pres">
      <dgm:prSet presAssocID="{21278F26-4128-428A-BFEA-C93FDC57FE89}" presName="compChildNode" presStyleCnt="0"/>
      <dgm:spPr/>
    </dgm:pt>
    <dgm:pt modelId="{FFEF116E-C710-4E7F-8A46-B9A85AE9AC38}" type="pres">
      <dgm:prSet presAssocID="{21278F26-4128-428A-BFEA-C93FDC57FE89}" presName="theInnerList" presStyleCnt="0"/>
      <dgm:spPr/>
    </dgm:pt>
    <dgm:pt modelId="{05BA5CAC-0227-41D8-9542-1045BA19F456}" type="pres">
      <dgm:prSet presAssocID="{AE631753-A30C-4FE0-B9B2-9E57D4C842BF}" presName="childNode" presStyleLbl="node1" presStyleIdx="0" presStyleCnt="14">
        <dgm:presLayoutVars>
          <dgm:bulletEnabled val="1"/>
        </dgm:presLayoutVars>
      </dgm:prSet>
      <dgm:spPr/>
    </dgm:pt>
    <dgm:pt modelId="{9454E367-8FB3-465D-81E1-623BD46F2DED}" type="pres">
      <dgm:prSet presAssocID="{AE631753-A30C-4FE0-B9B2-9E57D4C842BF}" presName="aSpace2" presStyleCnt="0"/>
      <dgm:spPr/>
    </dgm:pt>
    <dgm:pt modelId="{C14DFFE3-7ABC-4943-B65C-07DBE9CE6A9B}" type="pres">
      <dgm:prSet presAssocID="{3AEBF0E7-287D-4771-BC09-F36964302186}" presName="childNode" presStyleLbl="node1" presStyleIdx="1" presStyleCnt="14">
        <dgm:presLayoutVars>
          <dgm:bulletEnabled val="1"/>
        </dgm:presLayoutVars>
      </dgm:prSet>
      <dgm:spPr/>
    </dgm:pt>
    <dgm:pt modelId="{6DA3EAE3-B250-4212-BEE6-B9281249359A}" type="pres">
      <dgm:prSet presAssocID="{3AEBF0E7-287D-4771-BC09-F36964302186}" presName="aSpace2" presStyleCnt="0"/>
      <dgm:spPr/>
    </dgm:pt>
    <dgm:pt modelId="{0C6CA95C-1CAB-4D1E-AE39-4E1EBC933C4B}" type="pres">
      <dgm:prSet presAssocID="{5BE74A27-4466-4B2D-84B9-B51370219BF3}" presName="childNode" presStyleLbl="node1" presStyleIdx="2" presStyleCnt="14">
        <dgm:presLayoutVars>
          <dgm:bulletEnabled val="1"/>
        </dgm:presLayoutVars>
      </dgm:prSet>
      <dgm:spPr/>
    </dgm:pt>
    <dgm:pt modelId="{B8B8F9C2-5901-4A41-9267-EE5A7911044A}" type="pres">
      <dgm:prSet presAssocID="{5BE74A27-4466-4B2D-84B9-B51370219BF3}" presName="aSpace2" presStyleCnt="0"/>
      <dgm:spPr/>
    </dgm:pt>
    <dgm:pt modelId="{A642917B-EE0E-4803-9DFD-3E963A90FB94}" type="pres">
      <dgm:prSet presAssocID="{0BF6C429-114F-4D7A-8ABA-92653AA76FCB}" presName="childNode" presStyleLbl="node1" presStyleIdx="3" presStyleCnt="14">
        <dgm:presLayoutVars>
          <dgm:bulletEnabled val="1"/>
        </dgm:presLayoutVars>
      </dgm:prSet>
      <dgm:spPr/>
    </dgm:pt>
    <dgm:pt modelId="{52035D21-F335-403D-BB3A-AD3F43940D75}" type="pres">
      <dgm:prSet presAssocID="{21278F26-4128-428A-BFEA-C93FDC57FE89}" presName="aSpace" presStyleCnt="0"/>
      <dgm:spPr/>
    </dgm:pt>
    <dgm:pt modelId="{C5820D2A-1CEB-4F51-88AA-6EF953A403CF}" type="pres">
      <dgm:prSet presAssocID="{F2183F16-1B20-4B40-B639-C959A60B8FED}" presName="compNode" presStyleCnt="0"/>
      <dgm:spPr/>
    </dgm:pt>
    <dgm:pt modelId="{F886AB01-9912-4B39-9088-B099BADA9E31}" type="pres">
      <dgm:prSet presAssocID="{F2183F16-1B20-4B40-B639-C959A60B8FED}" presName="aNode" presStyleLbl="bgShp" presStyleIdx="1" presStyleCnt="4"/>
      <dgm:spPr/>
    </dgm:pt>
    <dgm:pt modelId="{5BB7BA4E-5C8C-4442-B9C6-1EE2C0083226}" type="pres">
      <dgm:prSet presAssocID="{F2183F16-1B20-4B40-B639-C959A60B8FED}" presName="textNode" presStyleLbl="bgShp" presStyleIdx="1" presStyleCnt="4"/>
      <dgm:spPr/>
    </dgm:pt>
    <dgm:pt modelId="{96D7A04F-59DD-41FC-8758-29231531B8C3}" type="pres">
      <dgm:prSet presAssocID="{F2183F16-1B20-4B40-B639-C959A60B8FED}" presName="compChildNode" presStyleCnt="0"/>
      <dgm:spPr/>
    </dgm:pt>
    <dgm:pt modelId="{2807A32B-6DB6-4ED4-B823-D76E56C64E17}" type="pres">
      <dgm:prSet presAssocID="{F2183F16-1B20-4B40-B639-C959A60B8FED}" presName="theInnerList" presStyleCnt="0"/>
      <dgm:spPr/>
    </dgm:pt>
    <dgm:pt modelId="{0913CE8D-7F8B-4212-B373-6C67AC50EA41}" type="pres">
      <dgm:prSet presAssocID="{BD4667C1-C4E7-49CC-847E-30C0F977070E}" presName="childNode" presStyleLbl="node1" presStyleIdx="4" presStyleCnt="14">
        <dgm:presLayoutVars>
          <dgm:bulletEnabled val="1"/>
        </dgm:presLayoutVars>
      </dgm:prSet>
      <dgm:spPr/>
    </dgm:pt>
    <dgm:pt modelId="{3BB5B388-43C7-4F90-8C8F-2708A184B88F}" type="pres">
      <dgm:prSet presAssocID="{BD4667C1-C4E7-49CC-847E-30C0F977070E}" presName="aSpace2" presStyleCnt="0"/>
      <dgm:spPr/>
    </dgm:pt>
    <dgm:pt modelId="{BF6B029C-25FC-4826-AD0A-D9F5CD639CE5}" type="pres">
      <dgm:prSet presAssocID="{23B66F49-E0AD-4066-817B-0FF10B6ED760}" presName="childNode" presStyleLbl="node1" presStyleIdx="5" presStyleCnt="14">
        <dgm:presLayoutVars>
          <dgm:bulletEnabled val="1"/>
        </dgm:presLayoutVars>
      </dgm:prSet>
      <dgm:spPr/>
    </dgm:pt>
    <dgm:pt modelId="{AE0799EB-17D7-4A41-9C13-B1BD52FE04C1}" type="pres">
      <dgm:prSet presAssocID="{23B66F49-E0AD-4066-817B-0FF10B6ED760}" presName="aSpace2" presStyleCnt="0"/>
      <dgm:spPr/>
    </dgm:pt>
    <dgm:pt modelId="{D69B5268-D5A9-41A5-80EA-2F83A74ADF1B}" type="pres">
      <dgm:prSet presAssocID="{0FC7D1EE-D71F-47EE-9685-926B679638C9}" presName="childNode" presStyleLbl="node1" presStyleIdx="6" presStyleCnt="14">
        <dgm:presLayoutVars>
          <dgm:bulletEnabled val="1"/>
        </dgm:presLayoutVars>
      </dgm:prSet>
      <dgm:spPr/>
    </dgm:pt>
    <dgm:pt modelId="{8540EC2B-CCC8-480F-A2D9-99F1D6667792}" type="pres">
      <dgm:prSet presAssocID="{F2183F16-1B20-4B40-B639-C959A60B8FED}" presName="aSpace" presStyleCnt="0"/>
      <dgm:spPr/>
    </dgm:pt>
    <dgm:pt modelId="{8EFA3B42-6CC1-4AAD-9A01-DB9BEE9A8D8F}" type="pres">
      <dgm:prSet presAssocID="{81866E3B-3CFA-464B-BCF5-8090086AEF13}" presName="compNode" presStyleCnt="0"/>
      <dgm:spPr/>
    </dgm:pt>
    <dgm:pt modelId="{B3C321AF-C1CF-4945-A7B2-4CA79EAE1BC8}" type="pres">
      <dgm:prSet presAssocID="{81866E3B-3CFA-464B-BCF5-8090086AEF13}" presName="aNode" presStyleLbl="bgShp" presStyleIdx="2" presStyleCnt="4"/>
      <dgm:spPr/>
    </dgm:pt>
    <dgm:pt modelId="{78341CE3-E31B-46BC-A91F-C290EFF1081E}" type="pres">
      <dgm:prSet presAssocID="{81866E3B-3CFA-464B-BCF5-8090086AEF13}" presName="textNode" presStyleLbl="bgShp" presStyleIdx="2" presStyleCnt="4"/>
      <dgm:spPr/>
    </dgm:pt>
    <dgm:pt modelId="{74EE3772-12D7-4988-9DA1-B8F097C0973B}" type="pres">
      <dgm:prSet presAssocID="{81866E3B-3CFA-464B-BCF5-8090086AEF13}" presName="compChildNode" presStyleCnt="0"/>
      <dgm:spPr/>
    </dgm:pt>
    <dgm:pt modelId="{EC2301E8-66AC-42DD-9B03-6C967D854E4E}" type="pres">
      <dgm:prSet presAssocID="{81866E3B-3CFA-464B-BCF5-8090086AEF13}" presName="theInnerList" presStyleCnt="0"/>
      <dgm:spPr/>
    </dgm:pt>
    <dgm:pt modelId="{F3B29106-5771-4BC3-A71C-7486CC1ADEA8}" type="pres">
      <dgm:prSet presAssocID="{4DA55E55-8475-4BC0-976C-A6463309C3F7}" presName="childNode" presStyleLbl="node1" presStyleIdx="7" presStyleCnt="14">
        <dgm:presLayoutVars>
          <dgm:bulletEnabled val="1"/>
        </dgm:presLayoutVars>
      </dgm:prSet>
      <dgm:spPr/>
    </dgm:pt>
    <dgm:pt modelId="{3D422538-B027-42D8-966A-70E49E6EEF38}" type="pres">
      <dgm:prSet presAssocID="{4DA55E55-8475-4BC0-976C-A6463309C3F7}" presName="aSpace2" presStyleCnt="0"/>
      <dgm:spPr/>
    </dgm:pt>
    <dgm:pt modelId="{318AA8FE-0EE0-48A5-A78F-4041E2D7E49A}" type="pres">
      <dgm:prSet presAssocID="{FBA7D14D-FEAC-487B-9619-CD2013FB4E3F}" presName="childNode" presStyleLbl="node1" presStyleIdx="8" presStyleCnt="14">
        <dgm:presLayoutVars>
          <dgm:bulletEnabled val="1"/>
        </dgm:presLayoutVars>
      </dgm:prSet>
      <dgm:spPr/>
    </dgm:pt>
    <dgm:pt modelId="{63CCA311-86D8-473E-8F00-8FDE8828AEBB}" type="pres">
      <dgm:prSet presAssocID="{FBA7D14D-FEAC-487B-9619-CD2013FB4E3F}" presName="aSpace2" presStyleCnt="0"/>
      <dgm:spPr/>
    </dgm:pt>
    <dgm:pt modelId="{C6324F2B-8605-4F7D-8527-6FF3E2C80E1B}" type="pres">
      <dgm:prSet presAssocID="{DB8DADD7-4F9E-446B-BC88-A7EBCD40ACCB}" presName="childNode" presStyleLbl="node1" presStyleIdx="9" presStyleCnt="14">
        <dgm:presLayoutVars>
          <dgm:bulletEnabled val="1"/>
        </dgm:presLayoutVars>
      </dgm:prSet>
      <dgm:spPr/>
    </dgm:pt>
    <dgm:pt modelId="{6BC15692-4CD5-44EF-8D86-D89F523C7720}" type="pres">
      <dgm:prSet presAssocID="{DB8DADD7-4F9E-446B-BC88-A7EBCD40ACCB}" presName="aSpace2" presStyleCnt="0"/>
      <dgm:spPr/>
    </dgm:pt>
    <dgm:pt modelId="{18DD03C4-5DBC-4845-963A-667CB966EBC2}" type="pres">
      <dgm:prSet presAssocID="{BE5F4ADD-0A0C-417B-98F5-460C66E947EB}" presName="childNode" presStyleLbl="node1" presStyleIdx="10" presStyleCnt="14">
        <dgm:presLayoutVars>
          <dgm:bulletEnabled val="1"/>
        </dgm:presLayoutVars>
      </dgm:prSet>
      <dgm:spPr/>
    </dgm:pt>
    <dgm:pt modelId="{FB4F76B6-9B78-4A14-824F-5646544F0585}" type="pres">
      <dgm:prSet presAssocID="{81866E3B-3CFA-464B-BCF5-8090086AEF13}" presName="aSpace" presStyleCnt="0"/>
      <dgm:spPr/>
    </dgm:pt>
    <dgm:pt modelId="{C9C6A699-0CCF-4CBB-A581-0D03C1D74DC4}" type="pres">
      <dgm:prSet presAssocID="{BE5F3F6F-090D-4DFE-9696-C3BBA2495246}" presName="compNode" presStyleCnt="0"/>
      <dgm:spPr/>
    </dgm:pt>
    <dgm:pt modelId="{D3709726-E50A-444C-9EB8-1FAEFF8127D1}" type="pres">
      <dgm:prSet presAssocID="{BE5F3F6F-090D-4DFE-9696-C3BBA2495246}" presName="aNode" presStyleLbl="bgShp" presStyleIdx="3" presStyleCnt="4"/>
      <dgm:spPr/>
    </dgm:pt>
    <dgm:pt modelId="{72B30C03-43F0-429C-A908-5BD4FD3D47C1}" type="pres">
      <dgm:prSet presAssocID="{BE5F3F6F-090D-4DFE-9696-C3BBA2495246}" presName="textNode" presStyleLbl="bgShp" presStyleIdx="3" presStyleCnt="4"/>
      <dgm:spPr/>
    </dgm:pt>
    <dgm:pt modelId="{39BD7E86-5B38-4690-BA48-2A984D037A0D}" type="pres">
      <dgm:prSet presAssocID="{BE5F3F6F-090D-4DFE-9696-C3BBA2495246}" presName="compChildNode" presStyleCnt="0"/>
      <dgm:spPr/>
    </dgm:pt>
    <dgm:pt modelId="{FCB68678-125E-4DAB-93CE-9C556DD0AEA3}" type="pres">
      <dgm:prSet presAssocID="{BE5F3F6F-090D-4DFE-9696-C3BBA2495246}" presName="theInnerList" presStyleCnt="0"/>
      <dgm:spPr/>
    </dgm:pt>
    <dgm:pt modelId="{592FCE1E-4E10-4239-8FB5-DCF25534F5D0}" type="pres">
      <dgm:prSet presAssocID="{97E39609-60EC-4A30-9CCA-23492894DD42}" presName="childNode" presStyleLbl="node1" presStyleIdx="11" presStyleCnt="14">
        <dgm:presLayoutVars>
          <dgm:bulletEnabled val="1"/>
        </dgm:presLayoutVars>
      </dgm:prSet>
      <dgm:spPr/>
    </dgm:pt>
    <dgm:pt modelId="{5E8A92FE-D20F-4FFE-9647-2013BB78698F}" type="pres">
      <dgm:prSet presAssocID="{97E39609-60EC-4A30-9CCA-23492894DD42}" presName="aSpace2" presStyleCnt="0"/>
      <dgm:spPr/>
    </dgm:pt>
    <dgm:pt modelId="{14C3D83C-98B3-44C6-AF24-B4E91FC474BE}" type="pres">
      <dgm:prSet presAssocID="{E4C0F756-5EC1-4A37-93A3-3E22D876C0E8}" presName="childNode" presStyleLbl="node1" presStyleIdx="12" presStyleCnt="14">
        <dgm:presLayoutVars>
          <dgm:bulletEnabled val="1"/>
        </dgm:presLayoutVars>
      </dgm:prSet>
      <dgm:spPr/>
    </dgm:pt>
    <dgm:pt modelId="{3937CDE1-D34C-4B9B-BCB6-C8113C228C6F}" type="pres">
      <dgm:prSet presAssocID="{E4C0F756-5EC1-4A37-93A3-3E22D876C0E8}" presName="aSpace2" presStyleCnt="0"/>
      <dgm:spPr/>
    </dgm:pt>
    <dgm:pt modelId="{3F312A78-7970-4AB8-A692-E7B4EF9C387F}" type="pres">
      <dgm:prSet presAssocID="{5E419C92-3172-4FD0-9B27-721C56E9595A}" presName="childNode" presStyleLbl="node1" presStyleIdx="13" presStyleCnt="14">
        <dgm:presLayoutVars>
          <dgm:bulletEnabled val="1"/>
        </dgm:presLayoutVars>
      </dgm:prSet>
      <dgm:spPr/>
    </dgm:pt>
  </dgm:ptLst>
  <dgm:cxnLst>
    <dgm:cxn modelId="{6DAB6F02-EB3C-4CA7-98E1-3C750C499C8B}" type="presOf" srcId="{BE5F4ADD-0A0C-417B-98F5-460C66E947EB}" destId="{18DD03C4-5DBC-4845-963A-667CB966EBC2}" srcOrd="0" destOrd="0" presId="urn:microsoft.com/office/officeart/2005/8/layout/lProcess2"/>
    <dgm:cxn modelId="{10AEDC08-F964-49A8-A8C1-99A8F0E6C90A}" type="presOf" srcId="{BE5F3F6F-090D-4DFE-9696-C3BBA2495246}" destId="{72B30C03-43F0-429C-A908-5BD4FD3D47C1}" srcOrd="1" destOrd="0" presId="urn:microsoft.com/office/officeart/2005/8/layout/lProcess2"/>
    <dgm:cxn modelId="{25682017-1976-4577-8031-A2A1A10AE960}" srcId="{F2183F16-1B20-4B40-B639-C959A60B8FED}" destId="{0FC7D1EE-D71F-47EE-9685-926B679638C9}" srcOrd="2" destOrd="0" parTransId="{7EED19DC-6D25-426D-B459-A879E93DA0FF}" sibTransId="{2CA8F6A4-F56A-47F1-87E9-9282C7591203}"/>
    <dgm:cxn modelId="{7E9E7F1C-5B14-4F85-B42D-E3596ECFD084}" srcId="{81866E3B-3CFA-464B-BCF5-8090086AEF13}" destId="{BE5F4ADD-0A0C-417B-98F5-460C66E947EB}" srcOrd="3" destOrd="0" parTransId="{80FE4D91-4A20-4A95-91AF-01C3D19F820F}" sibTransId="{06A76081-5D33-4107-916A-540E38B113FB}"/>
    <dgm:cxn modelId="{E57ADC1D-391C-4CED-BE7D-D77D50CB66C9}" type="presOf" srcId="{3AEBF0E7-287D-4771-BC09-F36964302186}" destId="{C14DFFE3-7ABC-4943-B65C-07DBE9CE6A9B}" srcOrd="0" destOrd="0" presId="urn:microsoft.com/office/officeart/2005/8/layout/lProcess2"/>
    <dgm:cxn modelId="{8700432D-7D06-40BD-B46A-BB41042A90C3}" srcId="{F2183F16-1B20-4B40-B639-C959A60B8FED}" destId="{BD4667C1-C4E7-49CC-847E-30C0F977070E}" srcOrd="0" destOrd="0" parTransId="{6EC548A1-F213-4B88-BB80-19B9D42B72C1}" sibTransId="{20980A94-9AD9-44E7-808F-C6FE931C1818}"/>
    <dgm:cxn modelId="{CD08E52D-78F4-4134-A5D6-894C47C59E80}" srcId="{21278F26-4128-428A-BFEA-C93FDC57FE89}" destId="{5BE74A27-4466-4B2D-84B9-B51370219BF3}" srcOrd="2" destOrd="0" parTransId="{C0A8AC4B-0689-4383-93A9-2589FC72DCC3}" sibTransId="{6DCE2CB7-251C-46E7-9A10-08953E9DA16D}"/>
    <dgm:cxn modelId="{9A94722E-4271-416B-9870-FF01F230421E}" srcId="{81866E3B-3CFA-464B-BCF5-8090086AEF13}" destId="{4DA55E55-8475-4BC0-976C-A6463309C3F7}" srcOrd="0" destOrd="0" parTransId="{51ED4854-2976-4959-BAF6-2A443D2F676D}" sibTransId="{7DF8517C-CEA9-4992-8037-A3C35B8D0855}"/>
    <dgm:cxn modelId="{CEEE2E2F-C427-4E87-A209-C68437309551}" type="presOf" srcId="{F2183F16-1B20-4B40-B639-C959A60B8FED}" destId="{F886AB01-9912-4B39-9088-B099BADA9E31}" srcOrd="0" destOrd="0" presId="urn:microsoft.com/office/officeart/2005/8/layout/lProcess2"/>
    <dgm:cxn modelId="{B15BD734-B2DA-4C55-BA29-B4093A11A6C1}" srcId="{1B1BC5C6-48E2-41FB-A1BB-502EDF4BF0BE}" destId="{81866E3B-3CFA-464B-BCF5-8090086AEF13}" srcOrd="2" destOrd="0" parTransId="{DE4E0F0E-6492-4792-805D-6B34FB49963F}" sibTransId="{80EADC1B-3E0C-4D1B-A053-DB70DBF0AA9A}"/>
    <dgm:cxn modelId="{269EB436-61EF-4E21-9C37-9DE87CD0BB30}" type="presOf" srcId="{FBA7D14D-FEAC-487B-9619-CD2013FB4E3F}" destId="{318AA8FE-0EE0-48A5-A78F-4041E2D7E49A}" srcOrd="0" destOrd="0" presId="urn:microsoft.com/office/officeart/2005/8/layout/lProcess2"/>
    <dgm:cxn modelId="{BA211337-33F2-43B1-8F3E-A076A4B25E50}" srcId="{1B1BC5C6-48E2-41FB-A1BB-502EDF4BF0BE}" destId="{21278F26-4128-428A-BFEA-C93FDC57FE89}" srcOrd="0" destOrd="0" parTransId="{3EB2C392-DC58-4982-AF0B-D137EAFF5589}" sibTransId="{76E5FCCB-202A-4E40-8CCA-2AA589E11F22}"/>
    <dgm:cxn modelId="{25B21238-6EB0-4D69-BC6D-048FD9B83674}" type="presOf" srcId="{DB8DADD7-4F9E-446B-BC88-A7EBCD40ACCB}" destId="{C6324F2B-8605-4F7D-8527-6FF3E2C80E1B}" srcOrd="0" destOrd="0" presId="urn:microsoft.com/office/officeart/2005/8/layout/lProcess2"/>
    <dgm:cxn modelId="{B3FE3C3D-9C45-487A-8100-481601AABB84}" srcId="{21278F26-4128-428A-BFEA-C93FDC57FE89}" destId="{AE631753-A30C-4FE0-B9B2-9E57D4C842BF}" srcOrd="0" destOrd="0" parTransId="{FD999A5E-89E1-4F68-9E16-F1C07D56B311}" sibTransId="{E12BC758-A5EE-47A9-9036-7F4D6A7ADC2A}"/>
    <dgm:cxn modelId="{F306DC40-0738-45B9-8B3A-6398104CBFB5}" type="presOf" srcId="{0FC7D1EE-D71F-47EE-9685-926B679638C9}" destId="{D69B5268-D5A9-41A5-80EA-2F83A74ADF1B}" srcOrd="0" destOrd="0" presId="urn:microsoft.com/office/officeart/2005/8/layout/lProcess2"/>
    <dgm:cxn modelId="{B87B735D-9276-408C-BBF2-369935A8E82F}" type="presOf" srcId="{0BF6C429-114F-4D7A-8ABA-92653AA76FCB}" destId="{A642917B-EE0E-4803-9DFD-3E963A90FB94}" srcOrd="0" destOrd="0" presId="urn:microsoft.com/office/officeart/2005/8/layout/lProcess2"/>
    <dgm:cxn modelId="{6E307A61-FD4E-4210-975D-8F88663A3933}" srcId="{BE5F3F6F-090D-4DFE-9696-C3BBA2495246}" destId="{E4C0F756-5EC1-4A37-93A3-3E22D876C0E8}" srcOrd="1" destOrd="0" parTransId="{CCB9F153-B6D2-4873-AE33-7FD28D0718C2}" sibTransId="{1FBEEBE2-06D1-4905-84BE-EA99F4C1F5E2}"/>
    <dgm:cxn modelId="{696E1D69-58BD-42ED-8A43-BC0E4576E314}" type="presOf" srcId="{F2183F16-1B20-4B40-B639-C959A60B8FED}" destId="{5BB7BA4E-5C8C-4442-B9C6-1EE2C0083226}" srcOrd="1" destOrd="0" presId="urn:microsoft.com/office/officeart/2005/8/layout/lProcess2"/>
    <dgm:cxn modelId="{2B4B8869-3FAA-4A43-B299-D5D00B89F454}" type="presOf" srcId="{21278F26-4128-428A-BFEA-C93FDC57FE89}" destId="{7F20FD40-0E34-4EC5-BA7E-47DDE89FA3CC}" srcOrd="0" destOrd="0" presId="urn:microsoft.com/office/officeart/2005/8/layout/lProcess2"/>
    <dgm:cxn modelId="{E56FC771-AA8F-4A0E-A7B7-367B0E98636E}" srcId="{1B1BC5C6-48E2-41FB-A1BB-502EDF4BF0BE}" destId="{F2183F16-1B20-4B40-B639-C959A60B8FED}" srcOrd="1" destOrd="0" parTransId="{D9B19DC9-9813-4029-8A99-49C57D7CD1CF}" sibTransId="{EF60666C-654D-44F0-968E-F064F106757E}"/>
    <dgm:cxn modelId="{8184B472-F6D1-44F7-A069-727AFDD6C612}" type="presOf" srcId="{BE5F3F6F-090D-4DFE-9696-C3BBA2495246}" destId="{D3709726-E50A-444C-9EB8-1FAEFF8127D1}" srcOrd="0" destOrd="0" presId="urn:microsoft.com/office/officeart/2005/8/layout/lProcess2"/>
    <dgm:cxn modelId="{FDEFBA72-2F23-452F-BBAB-EF7EEBE95F70}" srcId="{1B1BC5C6-48E2-41FB-A1BB-502EDF4BF0BE}" destId="{BE5F3F6F-090D-4DFE-9696-C3BBA2495246}" srcOrd="3" destOrd="0" parTransId="{13584AC9-53C5-4C1D-8FCF-78D1243DA68B}" sibTransId="{8C61912E-2E22-4BF2-9045-1E90613FD3EE}"/>
    <dgm:cxn modelId="{21C50C56-7BD9-4755-9C3B-8B4B2BBCB956}" type="presOf" srcId="{AE631753-A30C-4FE0-B9B2-9E57D4C842BF}" destId="{05BA5CAC-0227-41D8-9542-1045BA19F456}" srcOrd="0" destOrd="0" presId="urn:microsoft.com/office/officeart/2005/8/layout/lProcess2"/>
    <dgm:cxn modelId="{316F875A-F80F-411A-8438-11A4D6D1E169}" srcId="{81866E3B-3CFA-464B-BCF5-8090086AEF13}" destId="{FBA7D14D-FEAC-487B-9619-CD2013FB4E3F}" srcOrd="1" destOrd="0" parTransId="{912141C7-4CD7-43DC-AE5C-E895947E7D68}" sibTransId="{38E9166A-B95E-43A4-B490-35C48F79BAE1}"/>
    <dgm:cxn modelId="{12E4767E-7657-4624-B1ED-C26738292E4F}" srcId="{BE5F3F6F-090D-4DFE-9696-C3BBA2495246}" destId="{97E39609-60EC-4A30-9CCA-23492894DD42}" srcOrd="0" destOrd="0" parTransId="{113CD6E3-9797-45CD-8C62-D58F56507A7F}" sibTransId="{9DEB56D0-C60A-41D5-B940-11E836539DCB}"/>
    <dgm:cxn modelId="{701C9481-B13D-406E-A136-5789BBBBB8AF}" type="presOf" srcId="{4DA55E55-8475-4BC0-976C-A6463309C3F7}" destId="{F3B29106-5771-4BC3-A71C-7486CC1ADEA8}" srcOrd="0" destOrd="0" presId="urn:microsoft.com/office/officeart/2005/8/layout/lProcess2"/>
    <dgm:cxn modelId="{0AD50089-A2F7-4954-AFCF-799633C2B6C7}" type="presOf" srcId="{81866E3B-3CFA-464B-BCF5-8090086AEF13}" destId="{78341CE3-E31B-46BC-A91F-C290EFF1081E}" srcOrd="1" destOrd="0" presId="urn:microsoft.com/office/officeart/2005/8/layout/lProcess2"/>
    <dgm:cxn modelId="{4772DA8C-EC64-4E27-A100-3114FCBEE5A5}" type="presOf" srcId="{5BE74A27-4466-4B2D-84B9-B51370219BF3}" destId="{0C6CA95C-1CAB-4D1E-AE39-4E1EBC933C4B}" srcOrd="0" destOrd="0" presId="urn:microsoft.com/office/officeart/2005/8/layout/lProcess2"/>
    <dgm:cxn modelId="{120E339C-C643-426E-A904-F5CAA6534673}" type="presOf" srcId="{81866E3B-3CFA-464B-BCF5-8090086AEF13}" destId="{B3C321AF-C1CF-4945-A7B2-4CA79EAE1BC8}" srcOrd="0" destOrd="0" presId="urn:microsoft.com/office/officeart/2005/8/layout/lProcess2"/>
    <dgm:cxn modelId="{9E6F4AA0-262D-4BAC-BE41-CC657D9DA592}" srcId="{F2183F16-1B20-4B40-B639-C959A60B8FED}" destId="{23B66F49-E0AD-4066-817B-0FF10B6ED760}" srcOrd="1" destOrd="0" parTransId="{220E5BF0-CCFB-4D8D-B8AA-880DEEB1A2F7}" sibTransId="{44A5BFE8-149C-41C1-9B9E-165733978B8D}"/>
    <dgm:cxn modelId="{BD7D67A4-71E4-476B-94A1-937E32626237}" type="presOf" srcId="{1B1BC5C6-48E2-41FB-A1BB-502EDF4BF0BE}" destId="{986A13A2-527D-4BE1-B848-EAB16585E1B7}" srcOrd="0" destOrd="0" presId="urn:microsoft.com/office/officeart/2005/8/layout/lProcess2"/>
    <dgm:cxn modelId="{E107AEA6-F02A-438E-A11A-98D8E589BA28}" type="presOf" srcId="{23B66F49-E0AD-4066-817B-0FF10B6ED760}" destId="{BF6B029C-25FC-4826-AD0A-D9F5CD639CE5}" srcOrd="0" destOrd="0" presId="urn:microsoft.com/office/officeart/2005/8/layout/lProcess2"/>
    <dgm:cxn modelId="{664650B0-B725-4C96-89D3-5985B84ED42C}" type="presOf" srcId="{5E419C92-3172-4FD0-9B27-721C56E9595A}" destId="{3F312A78-7970-4AB8-A692-E7B4EF9C387F}" srcOrd="0" destOrd="0" presId="urn:microsoft.com/office/officeart/2005/8/layout/lProcess2"/>
    <dgm:cxn modelId="{C4F407BC-49D5-48A4-9D04-0F8482356B51}" srcId="{21278F26-4128-428A-BFEA-C93FDC57FE89}" destId="{0BF6C429-114F-4D7A-8ABA-92653AA76FCB}" srcOrd="3" destOrd="0" parTransId="{F45CF0AB-09E1-4746-AFD7-4E2D13C34CA0}" sibTransId="{7A6DE1CC-9451-4D50-8960-580B111D3A5B}"/>
    <dgm:cxn modelId="{A59E50D0-1D20-486B-B0AC-5531F20D3E9B}" type="presOf" srcId="{BD4667C1-C4E7-49CC-847E-30C0F977070E}" destId="{0913CE8D-7F8B-4212-B373-6C67AC50EA41}" srcOrd="0" destOrd="0" presId="urn:microsoft.com/office/officeart/2005/8/layout/lProcess2"/>
    <dgm:cxn modelId="{F34216DB-5DA9-4729-8C4C-325C69E9FDAF}" srcId="{81866E3B-3CFA-464B-BCF5-8090086AEF13}" destId="{DB8DADD7-4F9E-446B-BC88-A7EBCD40ACCB}" srcOrd="2" destOrd="0" parTransId="{763335BC-F58C-4DDC-AA6F-302D76117305}" sibTransId="{A5218CE4-43FB-49F5-92FD-3F876B7E4BD4}"/>
    <dgm:cxn modelId="{BF6250DC-76FE-40C4-876D-8A775D8562B5}" srcId="{21278F26-4128-428A-BFEA-C93FDC57FE89}" destId="{3AEBF0E7-287D-4771-BC09-F36964302186}" srcOrd="1" destOrd="0" parTransId="{AFAD769E-DE76-4A7E-A66F-1299E70F5961}" sibTransId="{5EFEA47C-A85B-480A-8E1F-4AE4325A2C04}"/>
    <dgm:cxn modelId="{C323DEDC-E7B3-459B-BF25-83D45ED65E84}" type="presOf" srcId="{97E39609-60EC-4A30-9CCA-23492894DD42}" destId="{592FCE1E-4E10-4239-8FB5-DCF25534F5D0}" srcOrd="0" destOrd="0" presId="urn:microsoft.com/office/officeart/2005/8/layout/lProcess2"/>
    <dgm:cxn modelId="{623105DD-B252-49AB-A8E5-4DC4E4084F09}" type="presOf" srcId="{21278F26-4128-428A-BFEA-C93FDC57FE89}" destId="{97BC686B-686E-4443-9A2E-1FCA4075CDCA}" srcOrd="1" destOrd="0" presId="urn:microsoft.com/office/officeart/2005/8/layout/lProcess2"/>
    <dgm:cxn modelId="{0AC2B1E1-AEC7-4B23-BB03-59331951E30A}" type="presOf" srcId="{E4C0F756-5EC1-4A37-93A3-3E22D876C0E8}" destId="{14C3D83C-98B3-44C6-AF24-B4E91FC474BE}" srcOrd="0" destOrd="0" presId="urn:microsoft.com/office/officeart/2005/8/layout/lProcess2"/>
    <dgm:cxn modelId="{34BA76E8-815B-427C-8596-81170B97CA2B}" srcId="{BE5F3F6F-090D-4DFE-9696-C3BBA2495246}" destId="{5E419C92-3172-4FD0-9B27-721C56E9595A}" srcOrd="2" destOrd="0" parTransId="{D6D8C6CD-6A21-4716-A6FF-F8201B6A1560}" sibTransId="{47B9CF43-B167-4B90-8067-44DF2AC1D09C}"/>
    <dgm:cxn modelId="{426BE652-A784-47B4-8339-7FAF2EF50C9B}" type="presParOf" srcId="{986A13A2-527D-4BE1-B848-EAB16585E1B7}" destId="{4012C71F-6C4E-4B90-9B99-326ED2566403}" srcOrd="0" destOrd="0" presId="urn:microsoft.com/office/officeart/2005/8/layout/lProcess2"/>
    <dgm:cxn modelId="{17987C32-135A-4AE8-8FA5-C141EDD35B8B}" type="presParOf" srcId="{4012C71F-6C4E-4B90-9B99-326ED2566403}" destId="{7F20FD40-0E34-4EC5-BA7E-47DDE89FA3CC}" srcOrd="0" destOrd="0" presId="urn:microsoft.com/office/officeart/2005/8/layout/lProcess2"/>
    <dgm:cxn modelId="{42ACEBFE-F15D-46A4-813F-1D2D6DAB9294}" type="presParOf" srcId="{4012C71F-6C4E-4B90-9B99-326ED2566403}" destId="{97BC686B-686E-4443-9A2E-1FCA4075CDCA}" srcOrd="1" destOrd="0" presId="urn:microsoft.com/office/officeart/2005/8/layout/lProcess2"/>
    <dgm:cxn modelId="{5382BED6-67BF-4B52-AA7B-E17AE700FF0B}" type="presParOf" srcId="{4012C71F-6C4E-4B90-9B99-326ED2566403}" destId="{3C8D1414-6751-454D-B7DC-14F863B2D7B1}" srcOrd="2" destOrd="0" presId="urn:microsoft.com/office/officeart/2005/8/layout/lProcess2"/>
    <dgm:cxn modelId="{1185356B-DF8B-44DE-8A5F-FA2D9A77B54E}" type="presParOf" srcId="{3C8D1414-6751-454D-B7DC-14F863B2D7B1}" destId="{FFEF116E-C710-4E7F-8A46-B9A85AE9AC38}" srcOrd="0" destOrd="0" presId="urn:microsoft.com/office/officeart/2005/8/layout/lProcess2"/>
    <dgm:cxn modelId="{B43DC935-5745-43E1-A31D-39A76DDEB15B}" type="presParOf" srcId="{FFEF116E-C710-4E7F-8A46-B9A85AE9AC38}" destId="{05BA5CAC-0227-41D8-9542-1045BA19F456}" srcOrd="0" destOrd="0" presId="urn:microsoft.com/office/officeart/2005/8/layout/lProcess2"/>
    <dgm:cxn modelId="{915BF856-1BCF-4A3E-B29D-B1F6D5A1C764}" type="presParOf" srcId="{FFEF116E-C710-4E7F-8A46-B9A85AE9AC38}" destId="{9454E367-8FB3-465D-81E1-623BD46F2DED}" srcOrd="1" destOrd="0" presId="urn:microsoft.com/office/officeart/2005/8/layout/lProcess2"/>
    <dgm:cxn modelId="{0D0D896D-B46F-474E-BC33-07E47CD2C463}" type="presParOf" srcId="{FFEF116E-C710-4E7F-8A46-B9A85AE9AC38}" destId="{C14DFFE3-7ABC-4943-B65C-07DBE9CE6A9B}" srcOrd="2" destOrd="0" presId="urn:microsoft.com/office/officeart/2005/8/layout/lProcess2"/>
    <dgm:cxn modelId="{F7F770B0-C012-4D2A-8182-77C2F25E1365}" type="presParOf" srcId="{FFEF116E-C710-4E7F-8A46-B9A85AE9AC38}" destId="{6DA3EAE3-B250-4212-BEE6-B9281249359A}" srcOrd="3" destOrd="0" presId="urn:microsoft.com/office/officeart/2005/8/layout/lProcess2"/>
    <dgm:cxn modelId="{65B446A5-0173-44B1-9FC4-FA7A6517C0F9}" type="presParOf" srcId="{FFEF116E-C710-4E7F-8A46-B9A85AE9AC38}" destId="{0C6CA95C-1CAB-4D1E-AE39-4E1EBC933C4B}" srcOrd="4" destOrd="0" presId="urn:microsoft.com/office/officeart/2005/8/layout/lProcess2"/>
    <dgm:cxn modelId="{9F530E9B-7C74-4A12-A21C-257320690A5F}" type="presParOf" srcId="{FFEF116E-C710-4E7F-8A46-B9A85AE9AC38}" destId="{B8B8F9C2-5901-4A41-9267-EE5A7911044A}" srcOrd="5" destOrd="0" presId="urn:microsoft.com/office/officeart/2005/8/layout/lProcess2"/>
    <dgm:cxn modelId="{5C7CD69B-97A6-446C-AF4F-CA5AB1EEE0F6}" type="presParOf" srcId="{FFEF116E-C710-4E7F-8A46-B9A85AE9AC38}" destId="{A642917B-EE0E-4803-9DFD-3E963A90FB94}" srcOrd="6" destOrd="0" presId="urn:microsoft.com/office/officeart/2005/8/layout/lProcess2"/>
    <dgm:cxn modelId="{53DDADF0-57B6-4A69-B708-767EAB224DBD}" type="presParOf" srcId="{986A13A2-527D-4BE1-B848-EAB16585E1B7}" destId="{52035D21-F335-403D-BB3A-AD3F43940D75}" srcOrd="1" destOrd="0" presId="urn:microsoft.com/office/officeart/2005/8/layout/lProcess2"/>
    <dgm:cxn modelId="{73D2C6A8-0D1E-4025-91CE-6A1EEDE602C7}" type="presParOf" srcId="{986A13A2-527D-4BE1-B848-EAB16585E1B7}" destId="{C5820D2A-1CEB-4F51-88AA-6EF953A403CF}" srcOrd="2" destOrd="0" presId="urn:microsoft.com/office/officeart/2005/8/layout/lProcess2"/>
    <dgm:cxn modelId="{6E30A48F-8A80-4E20-A4A0-D7A45E228776}" type="presParOf" srcId="{C5820D2A-1CEB-4F51-88AA-6EF953A403CF}" destId="{F886AB01-9912-4B39-9088-B099BADA9E31}" srcOrd="0" destOrd="0" presId="urn:microsoft.com/office/officeart/2005/8/layout/lProcess2"/>
    <dgm:cxn modelId="{869DDA18-1A54-4BA4-8BE3-C5FECB8062C3}" type="presParOf" srcId="{C5820D2A-1CEB-4F51-88AA-6EF953A403CF}" destId="{5BB7BA4E-5C8C-4442-B9C6-1EE2C0083226}" srcOrd="1" destOrd="0" presId="urn:microsoft.com/office/officeart/2005/8/layout/lProcess2"/>
    <dgm:cxn modelId="{03E4C635-571E-4E4C-87FE-45EB0EFA0E81}" type="presParOf" srcId="{C5820D2A-1CEB-4F51-88AA-6EF953A403CF}" destId="{96D7A04F-59DD-41FC-8758-29231531B8C3}" srcOrd="2" destOrd="0" presId="urn:microsoft.com/office/officeart/2005/8/layout/lProcess2"/>
    <dgm:cxn modelId="{8DF44AAF-0089-4076-8F3F-AD1268FBE4FE}" type="presParOf" srcId="{96D7A04F-59DD-41FC-8758-29231531B8C3}" destId="{2807A32B-6DB6-4ED4-B823-D76E56C64E17}" srcOrd="0" destOrd="0" presId="urn:microsoft.com/office/officeart/2005/8/layout/lProcess2"/>
    <dgm:cxn modelId="{7ABB5C9B-957B-4231-8C99-F9C0F120DAD1}" type="presParOf" srcId="{2807A32B-6DB6-4ED4-B823-D76E56C64E17}" destId="{0913CE8D-7F8B-4212-B373-6C67AC50EA41}" srcOrd="0" destOrd="0" presId="urn:microsoft.com/office/officeart/2005/8/layout/lProcess2"/>
    <dgm:cxn modelId="{0103568F-117C-480C-AACB-B88882736D8B}" type="presParOf" srcId="{2807A32B-6DB6-4ED4-B823-D76E56C64E17}" destId="{3BB5B388-43C7-4F90-8C8F-2708A184B88F}" srcOrd="1" destOrd="0" presId="urn:microsoft.com/office/officeart/2005/8/layout/lProcess2"/>
    <dgm:cxn modelId="{5A9B34FF-B5E4-4995-BA67-DD0760B816E4}" type="presParOf" srcId="{2807A32B-6DB6-4ED4-B823-D76E56C64E17}" destId="{BF6B029C-25FC-4826-AD0A-D9F5CD639CE5}" srcOrd="2" destOrd="0" presId="urn:microsoft.com/office/officeart/2005/8/layout/lProcess2"/>
    <dgm:cxn modelId="{72DE5244-E3B4-4DC6-BD1E-655E64F698F3}" type="presParOf" srcId="{2807A32B-6DB6-4ED4-B823-D76E56C64E17}" destId="{AE0799EB-17D7-4A41-9C13-B1BD52FE04C1}" srcOrd="3" destOrd="0" presId="urn:microsoft.com/office/officeart/2005/8/layout/lProcess2"/>
    <dgm:cxn modelId="{B2DBA114-84F6-4CA1-A3CA-87820A390AE9}" type="presParOf" srcId="{2807A32B-6DB6-4ED4-B823-D76E56C64E17}" destId="{D69B5268-D5A9-41A5-80EA-2F83A74ADF1B}" srcOrd="4" destOrd="0" presId="urn:microsoft.com/office/officeart/2005/8/layout/lProcess2"/>
    <dgm:cxn modelId="{C0A31087-794B-4512-BAD4-7D6D66CD70EB}" type="presParOf" srcId="{986A13A2-527D-4BE1-B848-EAB16585E1B7}" destId="{8540EC2B-CCC8-480F-A2D9-99F1D6667792}" srcOrd="3" destOrd="0" presId="urn:microsoft.com/office/officeart/2005/8/layout/lProcess2"/>
    <dgm:cxn modelId="{EEC7DFB6-8DB2-4658-8ADE-13AC7051039D}" type="presParOf" srcId="{986A13A2-527D-4BE1-B848-EAB16585E1B7}" destId="{8EFA3B42-6CC1-4AAD-9A01-DB9BEE9A8D8F}" srcOrd="4" destOrd="0" presId="urn:microsoft.com/office/officeart/2005/8/layout/lProcess2"/>
    <dgm:cxn modelId="{E8AF0725-4A1E-47D2-9538-4B47F2587085}" type="presParOf" srcId="{8EFA3B42-6CC1-4AAD-9A01-DB9BEE9A8D8F}" destId="{B3C321AF-C1CF-4945-A7B2-4CA79EAE1BC8}" srcOrd="0" destOrd="0" presId="urn:microsoft.com/office/officeart/2005/8/layout/lProcess2"/>
    <dgm:cxn modelId="{1F09D20B-59A4-4239-82B4-52418EA7CB24}" type="presParOf" srcId="{8EFA3B42-6CC1-4AAD-9A01-DB9BEE9A8D8F}" destId="{78341CE3-E31B-46BC-A91F-C290EFF1081E}" srcOrd="1" destOrd="0" presId="urn:microsoft.com/office/officeart/2005/8/layout/lProcess2"/>
    <dgm:cxn modelId="{3223F0A0-85D0-4E28-A253-0C5DCA279BCF}" type="presParOf" srcId="{8EFA3B42-6CC1-4AAD-9A01-DB9BEE9A8D8F}" destId="{74EE3772-12D7-4988-9DA1-B8F097C0973B}" srcOrd="2" destOrd="0" presId="urn:microsoft.com/office/officeart/2005/8/layout/lProcess2"/>
    <dgm:cxn modelId="{C6F67219-F8B1-4888-920C-6E23144C781F}" type="presParOf" srcId="{74EE3772-12D7-4988-9DA1-B8F097C0973B}" destId="{EC2301E8-66AC-42DD-9B03-6C967D854E4E}" srcOrd="0" destOrd="0" presId="urn:microsoft.com/office/officeart/2005/8/layout/lProcess2"/>
    <dgm:cxn modelId="{DFE7FD7C-4007-463F-A8FF-26AAFA7F0E1F}" type="presParOf" srcId="{EC2301E8-66AC-42DD-9B03-6C967D854E4E}" destId="{F3B29106-5771-4BC3-A71C-7486CC1ADEA8}" srcOrd="0" destOrd="0" presId="urn:microsoft.com/office/officeart/2005/8/layout/lProcess2"/>
    <dgm:cxn modelId="{F360756D-1927-4BC9-843F-7253A9A6EB22}" type="presParOf" srcId="{EC2301E8-66AC-42DD-9B03-6C967D854E4E}" destId="{3D422538-B027-42D8-966A-70E49E6EEF38}" srcOrd="1" destOrd="0" presId="urn:microsoft.com/office/officeart/2005/8/layout/lProcess2"/>
    <dgm:cxn modelId="{20B66D05-13CA-42FF-90EE-5667ECEB066E}" type="presParOf" srcId="{EC2301E8-66AC-42DD-9B03-6C967D854E4E}" destId="{318AA8FE-0EE0-48A5-A78F-4041E2D7E49A}" srcOrd="2" destOrd="0" presId="urn:microsoft.com/office/officeart/2005/8/layout/lProcess2"/>
    <dgm:cxn modelId="{037C0A1A-D4FE-46F6-AB04-D85CF7E21297}" type="presParOf" srcId="{EC2301E8-66AC-42DD-9B03-6C967D854E4E}" destId="{63CCA311-86D8-473E-8F00-8FDE8828AEBB}" srcOrd="3" destOrd="0" presId="urn:microsoft.com/office/officeart/2005/8/layout/lProcess2"/>
    <dgm:cxn modelId="{9D76B9B4-1FD0-4092-ADE2-C8BFF2FE3772}" type="presParOf" srcId="{EC2301E8-66AC-42DD-9B03-6C967D854E4E}" destId="{C6324F2B-8605-4F7D-8527-6FF3E2C80E1B}" srcOrd="4" destOrd="0" presId="urn:microsoft.com/office/officeart/2005/8/layout/lProcess2"/>
    <dgm:cxn modelId="{3BB8F532-51A1-41A9-85E7-8EF07F13AA43}" type="presParOf" srcId="{EC2301E8-66AC-42DD-9B03-6C967D854E4E}" destId="{6BC15692-4CD5-44EF-8D86-D89F523C7720}" srcOrd="5" destOrd="0" presId="urn:microsoft.com/office/officeart/2005/8/layout/lProcess2"/>
    <dgm:cxn modelId="{F9912E2D-94EC-4313-9C3A-E9F013A780B5}" type="presParOf" srcId="{EC2301E8-66AC-42DD-9B03-6C967D854E4E}" destId="{18DD03C4-5DBC-4845-963A-667CB966EBC2}" srcOrd="6" destOrd="0" presId="urn:microsoft.com/office/officeart/2005/8/layout/lProcess2"/>
    <dgm:cxn modelId="{25327040-66A2-4074-AB57-A171EC8A9014}" type="presParOf" srcId="{986A13A2-527D-4BE1-B848-EAB16585E1B7}" destId="{FB4F76B6-9B78-4A14-824F-5646544F0585}" srcOrd="5" destOrd="0" presId="urn:microsoft.com/office/officeart/2005/8/layout/lProcess2"/>
    <dgm:cxn modelId="{00422AED-A9A7-4446-883D-CF4BD1D2439A}" type="presParOf" srcId="{986A13A2-527D-4BE1-B848-EAB16585E1B7}" destId="{C9C6A699-0CCF-4CBB-A581-0D03C1D74DC4}" srcOrd="6" destOrd="0" presId="urn:microsoft.com/office/officeart/2005/8/layout/lProcess2"/>
    <dgm:cxn modelId="{24DE84BB-CBAF-41DC-ADDC-4059CB2ACB5F}" type="presParOf" srcId="{C9C6A699-0CCF-4CBB-A581-0D03C1D74DC4}" destId="{D3709726-E50A-444C-9EB8-1FAEFF8127D1}" srcOrd="0" destOrd="0" presId="urn:microsoft.com/office/officeart/2005/8/layout/lProcess2"/>
    <dgm:cxn modelId="{CE4F9883-C8F2-4D8E-88C5-C96C1DE7CBA4}" type="presParOf" srcId="{C9C6A699-0CCF-4CBB-A581-0D03C1D74DC4}" destId="{72B30C03-43F0-429C-A908-5BD4FD3D47C1}" srcOrd="1" destOrd="0" presId="urn:microsoft.com/office/officeart/2005/8/layout/lProcess2"/>
    <dgm:cxn modelId="{1536F5B5-E571-4CC6-8E57-286136683408}" type="presParOf" srcId="{C9C6A699-0CCF-4CBB-A581-0D03C1D74DC4}" destId="{39BD7E86-5B38-4690-BA48-2A984D037A0D}" srcOrd="2" destOrd="0" presId="urn:microsoft.com/office/officeart/2005/8/layout/lProcess2"/>
    <dgm:cxn modelId="{7FDCDC65-7131-41CE-BDC6-CBC67AAE3854}" type="presParOf" srcId="{39BD7E86-5B38-4690-BA48-2A984D037A0D}" destId="{FCB68678-125E-4DAB-93CE-9C556DD0AEA3}" srcOrd="0" destOrd="0" presId="urn:microsoft.com/office/officeart/2005/8/layout/lProcess2"/>
    <dgm:cxn modelId="{08590B76-8BE3-458D-823A-6D253A8F43AF}" type="presParOf" srcId="{FCB68678-125E-4DAB-93CE-9C556DD0AEA3}" destId="{592FCE1E-4E10-4239-8FB5-DCF25534F5D0}" srcOrd="0" destOrd="0" presId="urn:microsoft.com/office/officeart/2005/8/layout/lProcess2"/>
    <dgm:cxn modelId="{70641248-11E0-405B-BE7C-FDEDA8ED4329}" type="presParOf" srcId="{FCB68678-125E-4DAB-93CE-9C556DD0AEA3}" destId="{5E8A92FE-D20F-4FFE-9647-2013BB78698F}" srcOrd="1" destOrd="0" presId="urn:microsoft.com/office/officeart/2005/8/layout/lProcess2"/>
    <dgm:cxn modelId="{72CEB5B9-0982-408D-A24F-32D83E1BD512}" type="presParOf" srcId="{FCB68678-125E-4DAB-93CE-9C556DD0AEA3}" destId="{14C3D83C-98B3-44C6-AF24-B4E91FC474BE}" srcOrd="2" destOrd="0" presId="urn:microsoft.com/office/officeart/2005/8/layout/lProcess2"/>
    <dgm:cxn modelId="{419615C0-3D1F-4126-BA0A-5FDADCA2CD0D}" type="presParOf" srcId="{FCB68678-125E-4DAB-93CE-9C556DD0AEA3}" destId="{3937CDE1-D34C-4B9B-BCB6-C8113C228C6F}" srcOrd="3" destOrd="0" presId="urn:microsoft.com/office/officeart/2005/8/layout/lProcess2"/>
    <dgm:cxn modelId="{55618F75-E45C-43FA-9394-DF230B606C5A}" type="presParOf" srcId="{FCB68678-125E-4DAB-93CE-9C556DD0AEA3}" destId="{3F312A78-7970-4AB8-A692-E7B4EF9C387F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20FD40-0E34-4EC5-BA7E-47DDE89FA3CC}">
      <dsp:nvSpPr>
        <dsp:cNvPr id="0" name=""/>
        <dsp:cNvSpPr/>
      </dsp:nvSpPr>
      <dsp:spPr>
        <a:xfrm>
          <a:off x="57152" y="0"/>
          <a:ext cx="1487211" cy="3360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Terminology</a:t>
          </a:r>
        </a:p>
      </dsp:txBody>
      <dsp:txXfrm>
        <a:off x="57152" y="0"/>
        <a:ext cx="1487211" cy="1008221"/>
      </dsp:txXfrm>
    </dsp:sp>
    <dsp:sp modelId="{05BA5CAC-0227-41D8-9542-1045BA19F456}">
      <dsp:nvSpPr>
        <dsp:cNvPr id="0" name=""/>
        <dsp:cNvSpPr/>
      </dsp:nvSpPr>
      <dsp:spPr>
        <a:xfrm>
          <a:off x="150236" y="1008303"/>
          <a:ext cx="1189769" cy="489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Code System</a:t>
          </a:r>
        </a:p>
      </dsp:txBody>
      <dsp:txXfrm>
        <a:off x="164576" y="1022643"/>
        <a:ext cx="1161089" cy="460907"/>
      </dsp:txXfrm>
    </dsp:sp>
    <dsp:sp modelId="{C14DFFE3-7ABC-4943-B65C-07DBE9CE6A9B}">
      <dsp:nvSpPr>
        <dsp:cNvPr id="0" name=""/>
        <dsp:cNvSpPr/>
      </dsp:nvSpPr>
      <dsp:spPr>
        <a:xfrm>
          <a:off x="150236" y="1573212"/>
          <a:ext cx="1189769" cy="489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Value Set</a:t>
          </a:r>
        </a:p>
      </dsp:txBody>
      <dsp:txXfrm>
        <a:off x="164576" y="1587552"/>
        <a:ext cx="1161089" cy="460907"/>
      </dsp:txXfrm>
    </dsp:sp>
    <dsp:sp modelId="{0C6CA95C-1CAB-4D1E-AE39-4E1EBC933C4B}">
      <dsp:nvSpPr>
        <dsp:cNvPr id="0" name=""/>
        <dsp:cNvSpPr/>
      </dsp:nvSpPr>
      <dsp:spPr>
        <a:xfrm>
          <a:off x="150236" y="2138121"/>
          <a:ext cx="1189769" cy="489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Naming System</a:t>
          </a:r>
        </a:p>
      </dsp:txBody>
      <dsp:txXfrm>
        <a:off x="164576" y="2152461"/>
        <a:ext cx="1161089" cy="460907"/>
      </dsp:txXfrm>
    </dsp:sp>
    <dsp:sp modelId="{A642917B-EE0E-4803-9DFD-3E963A90FB94}">
      <dsp:nvSpPr>
        <dsp:cNvPr id="0" name=""/>
        <dsp:cNvSpPr/>
      </dsp:nvSpPr>
      <dsp:spPr>
        <a:xfrm>
          <a:off x="150236" y="2703031"/>
          <a:ext cx="1189769" cy="489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Concept Map</a:t>
          </a:r>
        </a:p>
      </dsp:txBody>
      <dsp:txXfrm>
        <a:off x="164576" y="2717371"/>
        <a:ext cx="1161089" cy="460907"/>
      </dsp:txXfrm>
    </dsp:sp>
    <dsp:sp modelId="{F886AB01-9912-4B39-9088-B099BADA9E31}">
      <dsp:nvSpPr>
        <dsp:cNvPr id="0" name=""/>
        <dsp:cNvSpPr/>
      </dsp:nvSpPr>
      <dsp:spPr>
        <a:xfrm>
          <a:off x="1600268" y="0"/>
          <a:ext cx="1487211" cy="3360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Content</a:t>
          </a:r>
        </a:p>
      </dsp:txBody>
      <dsp:txXfrm>
        <a:off x="1600268" y="0"/>
        <a:ext cx="1487211" cy="1008221"/>
      </dsp:txXfrm>
    </dsp:sp>
    <dsp:sp modelId="{0913CE8D-7F8B-4212-B373-6C67AC50EA41}">
      <dsp:nvSpPr>
        <dsp:cNvPr id="0" name=""/>
        <dsp:cNvSpPr/>
      </dsp:nvSpPr>
      <dsp:spPr>
        <a:xfrm>
          <a:off x="1748989" y="1008508"/>
          <a:ext cx="1189769" cy="66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Structure Definition</a:t>
          </a:r>
        </a:p>
      </dsp:txBody>
      <dsp:txXfrm>
        <a:off x="1768327" y="1027846"/>
        <a:ext cx="1151093" cy="621574"/>
      </dsp:txXfrm>
    </dsp:sp>
    <dsp:sp modelId="{BF6B029C-25FC-4826-AD0A-D9F5CD639CE5}">
      <dsp:nvSpPr>
        <dsp:cNvPr id="0" name=""/>
        <dsp:cNvSpPr/>
      </dsp:nvSpPr>
      <dsp:spPr>
        <a:xfrm>
          <a:off x="1748989" y="1770336"/>
          <a:ext cx="1189769" cy="66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Structure Map</a:t>
          </a:r>
        </a:p>
      </dsp:txBody>
      <dsp:txXfrm>
        <a:off x="1768327" y="1789674"/>
        <a:ext cx="1151093" cy="621574"/>
      </dsp:txXfrm>
    </dsp:sp>
    <dsp:sp modelId="{D69B5268-D5A9-41A5-80EA-2F83A74ADF1B}">
      <dsp:nvSpPr>
        <dsp:cNvPr id="0" name=""/>
        <dsp:cNvSpPr/>
      </dsp:nvSpPr>
      <dsp:spPr>
        <a:xfrm>
          <a:off x="1748989" y="2532163"/>
          <a:ext cx="1189769" cy="66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Graph Definition</a:t>
          </a:r>
        </a:p>
      </dsp:txBody>
      <dsp:txXfrm>
        <a:off x="1768327" y="2551501"/>
        <a:ext cx="1151093" cy="621574"/>
      </dsp:txXfrm>
    </dsp:sp>
    <dsp:sp modelId="{B3C321AF-C1CF-4945-A7B2-4CA79EAE1BC8}">
      <dsp:nvSpPr>
        <dsp:cNvPr id="0" name=""/>
        <dsp:cNvSpPr/>
      </dsp:nvSpPr>
      <dsp:spPr>
        <a:xfrm>
          <a:off x="3199020" y="0"/>
          <a:ext cx="1487211" cy="3360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Behavior</a:t>
          </a:r>
        </a:p>
      </dsp:txBody>
      <dsp:txXfrm>
        <a:off x="3199020" y="0"/>
        <a:ext cx="1487211" cy="1008221"/>
      </dsp:txXfrm>
    </dsp:sp>
    <dsp:sp modelId="{F3B29106-5771-4BC3-A71C-7486CC1ADEA8}">
      <dsp:nvSpPr>
        <dsp:cNvPr id="0" name=""/>
        <dsp:cNvSpPr/>
      </dsp:nvSpPr>
      <dsp:spPr>
        <a:xfrm>
          <a:off x="3347741" y="1008303"/>
          <a:ext cx="1189769" cy="489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Capability Statement</a:t>
          </a:r>
        </a:p>
      </dsp:txBody>
      <dsp:txXfrm>
        <a:off x="3362081" y="1022643"/>
        <a:ext cx="1161089" cy="460907"/>
      </dsp:txXfrm>
    </dsp:sp>
    <dsp:sp modelId="{318AA8FE-0EE0-48A5-A78F-4041E2D7E49A}">
      <dsp:nvSpPr>
        <dsp:cNvPr id="0" name=""/>
        <dsp:cNvSpPr/>
      </dsp:nvSpPr>
      <dsp:spPr>
        <a:xfrm>
          <a:off x="3347741" y="1573212"/>
          <a:ext cx="1189769" cy="489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Operation Definition</a:t>
          </a:r>
        </a:p>
      </dsp:txBody>
      <dsp:txXfrm>
        <a:off x="3362081" y="1587552"/>
        <a:ext cx="1161089" cy="460907"/>
      </dsp:txXfrm>
    </dsp:sp>
    <dsp:sp modelId="{C6324F2B-8605-4F7D-8527-6FF3E2C80E1B}">
      <dsp:nvSpPr>
        <dsp:cNvPr id="0" name=""/>
        <dsp:cNvSpPr/>
      </dsp:nvSpPr>
      <dsp:spPr>
        <a:xfrm>
          <a:off x="3347741" y="2138121"/>
          <a:ext cx="1189769" cy="489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Search Parameter</a:t>
          </a:r>
        </a:p>
      </dsp:txBody>
      <dsp:txXfrm>
        <a:off x="3362081" y="2152461"/>
        <a:ext cx="1161089" cy="460907"/>
      </dsp:txXfrm>
    </dsp:sp>
    <dsp:sp modelId="{18DD03C4-5DBC-4845-963A-667CB966EBC2}">
      <dsp:nvSpPr>
        <dsp:cNvPr id="0" name=""/>
        <dsp:cNvSpPr/>
      </dsp:nvSpPr>
      <dsp:spPr>
        <a:xfrm>
          <a:off x="3347741" y="2703031"/>
          <a:ext cx="1189769" cy="4895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Message Definition</a:t>
          </a:r>
        </a:p>
      </dsp:txBody>
      <dsp:txXfrm>
        <a:off x="3362081" y="2717371"/>
        <a:ext cx="1161089" cy="460907"/>
      </dsp:txXfrm>
    </dsp:sp>
    <dsp:sp modelId="{D3709726-E50A-444C-9EB8-1FAEFF8127D1}">
      <dsp:nvSpPr>
        <dsp:cNvPr id="0" name=""/>
        <dsp:cNvSpPr/>
      </dsp:nvSpPr>
      <dsp:spPr>
        <a:xfrm>
          <a:off x="4797772" y="0"/>
          <a:ext cx="1487211" cy="33607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Misc.</a:t>
          </a:r>
        </a:p>
      </dsp:txBody>
      <dsp:txXfrm>
        <a:off x="4797772" y="0"/>
        <a:ext cx="1487211" cy="1008221"/>
      </dsp:txXfrm>
    </dsp:sp>
    <dsp:sp modelId="{592FCE1E-4E10-4239-8FB5-DCF25534F5D0}">
      <dsp:nvSpPr>
        <dsp:cNvPr id="0" name=""/>
        <dsp:cNvSpPr/>
      </dsp:nvSpPr>
      <dsp:spPr>
        <a:xfrm>
          <a:off x="4946494" y="1008508"/>
          <a:ext cx="1189769" cy="66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Implementation Guide</a:t>
          </a:r>
        </a:p>
      </dsp:txBody>
      <dsp:txXfrm>
        <a:off x="4965832" y="1027846"/>
        <a:ext cx="1151093" cy="621574"/>
      </dsp:txXfrm>
    </dsp:sp>
    <dsp:sp modelId="{14C3D83C-98B3-44C6-AF24-B4E91FC474BE}">
      <dsp:nvSpPr>
        <dsp:cNvPr id="0" name=""/>
        <dsp:cNvSpPr/>
      </dsp:nvSpPr>
      <dsp:spPr>
        <a:xfrm>
          <a:off x="4946494" y="1770336"/>
          <a:ext cx="1189769" cy="66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Test Script</a:t>
          </a:r>
        </a:p>
      </dsp:txBody>
      <dsp:txXfrm>
        <a:off x="4965832" y="1789674"/>
        <a:ext cx="1151093" cy="621574"/>
      </dsp:txXfrm>
    </dsp:sp>
    <dsp:sp modelId="{3F312A78-7970-4AB8-A692-E7B4EF9C387F}">
      <dsp:nvSpPr>
        <dsp:cNvPr id="0" name=""/>
        <dsp:cNvSpPr/>
      </dsp:nvSpPr>
      <dsp:spPr>
        <a:xfrm>
          <a:off x="4946494" y="2532163"/>
          <a:ext cx="1189769" cy="660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Example Scenario</a:t>
          </a:r>
        </a:p>
      </dsp:txBody>
      <dsp:txXfrm>
        <a:off x="4965832" y="2551501"/>
        <a:ext cx="1151093" cy="621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9/17/2020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9/17/2020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Examples, </a:t>
            </a:r>
            <a:r>
              <a:rPr lang="en-CA" dirty="0" err="1"/>
              <a:t>NamingSystem</a:t>
            </a:r>
            <a:r>
              <a:rPr lang="en-CA" dirty="0"/>
              <a:t>, </a:t>
            </a:r>
            <a:r>
              <a:rPr lang="en-CA" dirty="0" err="1"/>
              <a:t>MessageDefinition</a:t>
            </a:r>
            <a:r>
              <a:rPr lang="en-CA" dirty="0"/>
              <a:t>, OperationDefinition, etc. as well as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66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9/17/2020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64096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7885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3" descr="HL7 International Logo">
            <a:extLst>
              <a:ext uri="{FF2B5EF4-FFF2-40B4-BE49-F238E27FC236}">
                <a16:creationId xmlns:a16="http://schemas.microsoft.com/office/drawing/2014/main" id="{8EF5D54B-A1AC-4459-9A67-E69F5E5F67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034" y="214124"/>
            <a:ext cx="870966" cy="896229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510E3F-E164-4C4B-AF15-F5BA5880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872C-6838-4325-B31E-2A36B74B53EE}" type="datetime1">
              <a:rPr lang="en-CA" smtClean="0"/>
              <a:pPr/>
              <a:t>2020-09-17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B67A-8824-41E5-A6AE-ED48CAABE6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43400" y="4972050"/>
            <a:ext cx="533400" cy="1714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951CD24-567E-4762-A810-2FA216135B5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98791571-1C4C-453A-92D3-AF691CC643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44C7D1-64DD-4C67-8D4D-8B2063F76273}"/>
              </a:ext>
            </a:extLst>
          </p:cNvPr>
          <p:cNvSpPr/>
          <p:nvPr userDrawn="1"/>
        </p:nvSpPr>
        <p:spPr bwMode="auto">
          <a:xfrm>
            <a:off x="400050" y="1085850"/>
            <a:ext cx="8401050" cy="2285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B57D4C4-F597-4815-924B-A909A07A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627534"/>
            <a:ext cx="7200900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17" name="Picture 16" descr="Creative Commons Licence">
            <a:extLst>
              <a:ext uri="{FF2B5EF4-FFF2-40B4-BE49-F238E27FC236}">
                <a16:creationId xmlns:a16="http://schemas.microsoft.com/office/drawing/2014/main" id="{B1E515C6-DB20-46BD-B85F-438A2B883C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70" y="4656939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463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F151D98D-DB24-4069-88A1-6D7B995FCA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4972050"/>
            <a:ext cx="8382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"/>
            </a:lvl1pPr>
          </a:lstStyle>
          <a:p>
            <a:fld id="{B0DA872C-6838-4325-B31E-2A36B74B53EE}" type="datetime1">
              <a:rPr lang="en-CA" smtClean="0"/>
              <a:pPr/>
              <a:t>2020-09-17</a:t>
            </a:fld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8B68671-7B40-4B52-86FA-BAC7978BA7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43400" y="4972050"/>
            <a:ext cx="533400" cy="1714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0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13" descr="HL7 International Logo">
            <a:extLst>
              <a:ext uri="{FF2B5EF4-FFF2-40B4-BE49-F238E27FC236}">
                <a16:creationId xmlns:a16="http://schemas.microsoft.com/office/drawing/2014/main" id="{45E51267-D0F0-4088-B771-658151DCBD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034" y="214124"/>
            <a:ext cx="870966" cy="896229"/>
          </a:xfrm>
          <a:prstGeom prst="rect">
            <a:avLst/>
          </a:prstGeom>
          <a:noFill/>
        </p:spPr>
      </p:pic>
      <p:sp>
        <p:nvSpPr>
          <p:cNvPr id="7" name="Rectangle 16">
            <a:extLst>
              <a:ext uri="{FF2B5EF4-FFF2-40B4-BE49-F238E27FC236}">
                <a16:creationId xmlns:a16="http://schemas.microsoft.com/office/drawing/2014/main" id="{FBA16F3D-AACA-46ED-825C-83C58C69F44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077200" y="4972050"/>
            <a:ext cx="8382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50"/>
            </a:lvl1pPr>
          </a:lstStyle>
          <a:p>
            <a:fld id="{B0DA872C-6838-4325-B31E-2A36B74B53EE}" type="datetime1">
              <a:rPr lang="en-CA" smtClean="0"/>
              <a:pPr/>
              <a:t>2020-09-17</a:t>
            </a:fld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503BEF7E-6B0B-4779-997C-5263692E8F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343400" y="4972050"/>
            <a:ext cx="533400" cy="1714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78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9/17/2020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gis.net/touchstone.html" TargetMode="External"/><Relationship Id="rId2" Type="http://schemas.openxmlformats.org/officeDocument/2006/relationships/hyperlink" Target="https://projectcrucible.org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inferno.healthit.gov/inferno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egistry.fhir.org/" TargetMode="External"/><Relationship Id="rId2" Type="http://schemas.openxmlformats.org/officeDocument/2006/relationships/hyperlink" Target="http://www.fhir.org/guides/registry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implifier.ne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ontoserver.csiro.au/snapper2-dev" TargetMode="External"/><Relationship Id="rId3" Type="http://schemas.openxmlformats.org/officeDocument/2006/relationships/hyperlink" Target="https://trifolia.lantanagroup.com/" TargetMode="External"/><Relationship Id="rId7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s://fhir.furore.com/forg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iki.hl7.org/index.php?title=FHIR_Spreadsheet_Profile_Authoring" TargetMode="External"/><Relationship Id="rId11" Type="http://schemas.openxmlformats.org/officeDocument/2006/relationships/hyperlink" Target="https://lforms-formbuilder.nlm.nih.gov/" TargetMode="External"/><Relationship Id="rId5" Type="http://schemas.openxmlformats.org/officeDocument/2006/relationships/hyperlink" Target="http://clinfhir.com/" TargetMode="External"/><Relationship Id="rId10" Type="http://schemas.openxmlformats.org/officeDocument/2006/relationships/hyperlink" Target="http://www.openmapsw.com/FHIR/FHIR.htm" TargetMode="External"/><Relationship Id="rId4" Type="http://schemas.openxmlformats.org/officeDocument/2006/relationships/hyperlink" Target="http://www.healthintersections.com.au/FhirServer/" TargetMode="External"/><Relationship Id="rId9" Type="http://schemas.openxmlformats.org/officeDocument/2006/relationships/hyperlink" Target="http://clinfhir.com/conceptMap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fhir-shorthan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microsoft.com/en-us/p/fhirpath-tester" TargetMode="External"/><Relationship Id="rId4" Type="http://schemas.openxmlformats.org/officeDocument/2006/relationships/hyperlink" Target="http://www.healthintersections.com.au/FhirServe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fhir-all-xsd.zip" TargetMode="External"/><Relationship Id="rId2" Type="http://schemas.openxmlformats.org/officeDocument/2006/relationships/hyperlink" Target="http://hl7.org/fhir/fhir.schema.json.zip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x.fhir.org/r4" TargetMode="External"/><Relationship Id="rId4" Type="http://schemas.openxmlformats.org/officeDocument/2006/relationships/hyperlink" Target="https://github.com/hapifhir/org.hl7.fhir.core/releases/latest/download/validator_cli.ja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ifolia-fhir.lantanagroup.com/" TargetMode="External"/><Relationship Id="rId2" Type="http://schemas.openxmlformats.org/officeDocument/2006/relationships/hyperlink" Target="https://simplifier.net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IG+Publisher+Document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Implementation Guides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B7E9F-C1A8-4D8B-9CEA-9C7C6D2516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Tooling &amp; Validation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0F6C5-B9F3-4053-9A92-B4ACD5FA8B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Lloyd McKenzie</a:t>
            </a:r>
          </a:p>
          <a:p>
            <a:r>
              <a:rPr lang="en-CA" dirty="0"/>
              <a:t>September 17, 2020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499D2-4C88-4213-907A-34B9A944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Testing</a:t>
            </a:r>
            <a:r>
              <a:rPr lang="en-CA" baseline="0" dirty="0"/>
              <a:t> tools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7BE4A-073C-44E6-9BDE-84B32587DC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CA" dirty="0">
                <a:hlinkClick r:id="rId2"/>
              </a:rPr>
              <a:t>Crucible</a:t>
            </a:r>
            <a:r>
              <a:rPr lang="en-CA" dirty="0"/>
              <a:t> (MITRE)</a:t>
            </a:r>
          </a:p>
          <a:p>
            <a:pPr lvl="1"/>
            <a:r>
              <a:rPr lang="en-CA" dirty="0">
                <a:hlinkClick r:id="rId3"/>
              </a:rPr>
              <a:t>Touchstone</a:t>
            </a:r>
            <a:r>
              <a:rPr lang="en-CA" dirty="0"/>
              <a:t> (AEGIS)</a:t>
            </a:r>
          </a:p>
          <a:p>
            <a:pPr lvl="1"/>
            <a:r>
              <a:rPr lang="en-CA" dirty="0">
                <a:hlinkClick r:id="rId4"/>
              </a:rPr>
              <a:t>Inferno</a:t>
            </a:r>
            <a:r>
              <a:rPr lang="en-CA" dirty="0"/>
              <a:t> (ONC)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B4E35C-6FE4-4DD3-BDC3-92E351D781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1BE77-C70A-4105-837C-C81C3EFB2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3186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9543-19D0-41FF-B3F4-5F96308F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Registries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427AD-7D4B-4FD4-8A62-2D52C19BA1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HL7 maintains a registry of HL7 and other </a:t>
            </a:r>
            <a:r>
              <a:rPr lang="en-CA" dirty="0" err="1"/>
              <a:t>Igs</a:t>
            </a:r>
            <a:endParaRPr lang="en-CA" dirty="0"/>
          </a:p>
          <a:p>
            <a:pPr lvl="1"/>
            <a:r>
              <a:rPr lang="en-CA" dirty="0">
                <a:hlinkClick r:id="rId2"/>
              </a:rPr>
              <a:t>http://www.fhir.org/guides/registry/</a:t>
            </a:r>
            <a:endParaRPr lang="en-CA" dirty="0"/>
          </a:p>
          <a:p>
            <a:r>
              <a:rPr lang="en-CA" dirty="0"/>
              <a:t>HL7 also maintains a registry of profiles and other artifacts</a:t>
            </a:r>
          </a:p>
          <a:p>
            <a:pPr lvl="1"/>
            <a:r>
              <a:rPr lang="en-CA" dirty="0">
                <a:hlinkClick r:id="rId3"/>
              </a:rPr>
              <a:t>http://registry.fhir.org</a:t>
            </a:r>
            <a:endParaRPr lang="en-CA" dirty="0"/>
          </a:p>
          <a:p>
            <a:r>
              <a:rPr lang="en-CA" dirty="0" err="1"/>
              <a:t>Firely</a:t>
            </a:r>
            <a:r>
              <a:rPr lang="en-CA" dirty="0"/>
              <a:t> maintains their own registry:</a:t>
            </a:r>
          </a:p>
          <a:p>
            <a:pPr lvl="1"/>
            <a:r>
              <a:rPr lang="en-CA" dirty="0">
                <a:hlinkClick r:id="rId4"/>
              </a:rPr>
              <a:t>https://simplifier.net</a:t>
            </a:r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EA1D4-6B0D-411D-A361-9F15A002AB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79810-C648-4780-9DA6-5854D833E6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821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3FE9-E15A-40B2-8ABD-8E19F4062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30383-4BBE-48B6-BD90-D2B29BE8A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None/>
            </a:pPr>
            <a:r>
              <a:rPr lang="en-AU" sz="2400" dirty="0">
                <a:hlinkClick r:id="rId2"/>
              </a:rPr>
              <a:t>http://hl7.org/fhir</a:t>
            </a:r>
            <a:r>
              <a:rPr lang="en-AU" sz="2400" dirty="0"/>
              <a:t>	    	   			</a:t>
            </a:r>
          </a:p>
          <a:p>
            <a:pPr>
              <a:buNone/>
            </a:pPr>
            <a:endParaRPr lang="en-AU" sz="2400" dirty="0">
              <a:hlinkClick r:id="rId3"/>
            </a:endParaRPr>
          </a:p>
          <a:p>
            <a:pPr>
              <a:buNone/>
            </a:pPr>
            <a:r>
              <a:rPr lang="en-AU" sz="2400" dirty="0">
                <a:hlinkClick r:id="rId3"/>
              </a:rPr>
              <a:t>lmckenzie@gevityinc.com</a:t>
            </a:r>
            <a:endParaRPr lang="en-AU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613BE5-BF8E-480E-9F5B-AB5E6F6F1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E992B-F588-4CEB-9358-7C6EED8077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2E35E29D-86DE-4570-9DDA-DA29D6ADC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776" y="2258682"/>
            <a:ext cx="3705941" cy="2365494"/>
          </a:xfrm>
          <a:prstGeom prst="rect">
            <a:avLst/>
          </a:prstGeom>
        </p:spPr>
      </p:pic>
      <p:pic>
        <p:nvPicPr>
          <p:cNvPr id="9" name="Picture 2" descr="C:\Users\office\AppData\Local\Microsoft\Windows\Temporary Internet Files\Content.IE5\2B0EXTZ8\MC900431512[1].png">
            <a:extLst>
              <a:ext uri="{FF2B5EF4-FFF2-40B4-BE49-F238E27FC236}">
                <a16:creationId xmlns:a16="http://schemas.microsoft.com/office/drawing/2014/main" id="{3F0EC51C-8AED-4951-8C2C-7F5718DBB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80054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307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CAA38-18B1-4EFF-B31A-929C10BF5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Implementation Guides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E5CD-FF34-48C1-B3B5-81F63CD096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5713"/>
            <a:ext cx="8228883" cy="2929042"/>
          </a:xfrm>
        </p:spPr>
        <p:txBody>
          <a:bodyPr/>
          <a:lstStyle/>
          <a:p>
            <a:r>
              <a:rPr lang="en-CA" dirty="0"/>
              <a:t>Implementation Guides:</a:t>
            </a:r>
          </a:p>
          <a:p>
            <a:pPr lvl="1"/>
            <a:r>
              <a:rPr lang="en-CA" dirty="0"/>
              <a:t>Are packages of FHIR conformance resources relevant to solving a particular interoperability need</a:t>
            </a:r>
          </a:p>
          <a:p>
            <a:pPr lvl="1"/>
            <a:r>
              <a:rPr lang="en-CA" dirty="0"/>
              <a:t>Also include additional human-readable documentation to guide implementation</a:t>
            </a:r>
          </a:p>
          <a:p>
            <a:pPr lvl="1"/>
            <a:r>
              <a:rPr lang="en-CA" dirty="0"/>
              <a:t>Provide support for computable validation of solutions that claim conformance with the IG</a:t>
            </a:r>
          </a:p>
          <a:p>
            <a:pPr lvl="1"/>
            <a:r>
              <a:rPr lang="en-CA" dirty="0"/>
              <a:t>Can build on other implementation guides</a:t>
            </a:r>
          </a:p>
          <a:p>
            <a:pPr lvl="1"/>
            <a:r>
              <a:rPr lang="en-CA" dirty="0"/>
              <a:t>Are defined by a FHIR </a:t>
            </a:r>
            <a:r>
              <a:rPr lang="en-CA" dirty="0" err="1"/>
              <a:t>ImplementationGuide</a:t>
            </a:r>
            <a:r>
              <a:rPr lang="en-CA" dirty="0"/>
              <a:t>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7EBF-C7B4-4201-9677-8EDF0128A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fld id="{DD8FDF0E-2772-4D89-9F72-F3CB15D8B8A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37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0CC9-B019-4AD9-AEE4-08C34E87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Conformance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A181F-88A7-4E43-BB84-83B3240BBE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E5DF5-6479-4301-9EF1-2FA0D5BA04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EA985-927B-4C81-8E7A-73EF3AB18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A435AC31-ECA0-41A1-B695-EC77CA21A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4888992"/>
              </p:ext>
            </p:extLst>
          </p:nvPr>
        </p:nvGraphicFramePr>
        <p:xfrm>
          <a:off x="1536700" y="1167078"/>
          <a:ext cx="6286500" cy="3360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9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A7E9C5-BD97-4A59-B122-5D195DE4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IG Tool Survey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5E838-5BC1-4892-8334-E2251E39F2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67B2D-09D1-4129-9EF2-5A8900DB12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413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406D-EA40-4C7B-9959-2F8E7804B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IG-related tooling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57D52-CE34-4DC2-B6F5-4BDC6D9BAF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Authoring</a:t>
            </a:r>
          </a:p>
          <a:p>
            <a:pPr lvl="1"/>
            <a:r>
              <a:rPr lang="en-CA" dirty="0"/>
              <a:t>Conformance resources, examples, text</a:t>
            </a:r>
          </a:p>
          <a:p>
            <a:r>
              <a:rPr lang="en-CA" dirty="0"/>
              <a:t>Validation</a:t>
            </a:r>
          </a:p>
          <a:p>
            <a:r>
              <a:rPr lang="en-CA" dirty="0"/>
              <a:t>Publishing</a:t>
            </a:r>
          </a:p>
          <a:p>
            <a:r>
              <a:rPr lang="en-CA" dirty="0"/>
              <a:t>Testing</a:t>
            </a:r>
          </a:p>
          <a:p>
            <a:r>
              <a:rPr lang="en-CA" dirty="0"/>
              <a:t>Registries</a:t>
            </a:r>
          </a:p>
          <a:p>
            <a:r>
              <a:rPr lang="en-CA" dirty="0"/>
              <a:t>Code generation?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3853FB-A52A-4E78-AF07-463C878A18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3589A-1051-425C-A005-7F1B766F84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827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EE6E-7145-4684-8D81-19BE4410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Resource-specific authoring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B427C-849D-4B0C-9D7D-78664F83A5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056290"/>
            <a:ext cx="8228883" cy="3399800"/>
          </a:xfrm>
        </p:spPr>
        <p:txBody>
          <a:bodyPr numCol="2"/>
          <a:lstStyle/>
          <a:p>
            <a:r>
              <a:rPr lang="en-CA" sz="1600" dirty="0" err="1"/>
              <a:t>ImplementationGuide</a:t>
            </a:r>
            <a:endParaRPr lang="en-CA" sz="1600" dirty="0"/>
          </a:p>
          <a:p>
            <a:pPr lvl="1"/>
            <a:r>
              <a:rPr lang="en-CA" sz="1400" dirty="0">
                <a:hlinkClick r:id="rId2"/>
              </a:rPr>
              <a:t>Forge</a:t>
            </a:r>
            <a:r>
              <a:rPr lang="en-CA" sz="1400" dirty="0"/>
              <a:t>, </a:t>
            </a:r>
            <a:r>
              <a:rPr lang="en-CA" sz="1400" dirty="0" err="1">
                <a:hlinkClick r:id="rId3"/>
              </a:rPr>
              <a:t>Trifolia</a:t>
            </a:r>
            <a:endParaRPr lang="en-CA" sz="1400" dirty="0"/>
          </a:p>
          <a:p>
            <a:r>
              <a:rPr lang="en-CA" sz="1600" dirty="0"/>
              <a:t>CapabilityStatement</a:t>
            </a:r>
          </a:p>
          <a:p>
            <a:pPr lvl="1"/>
            <a:r>
              <a:rPr lang="en-CA" sz="1400" dirty="0">
                <a:hlinkClick r:id="rId4"/>
              </a:rPr>
              <a:t>FHIR Toolkit</a:t>
            </a:r>
            <a:r>
              <a:rPr lang="en-CA" sz="1400" dirty="0"/>
              <a:t> (beta)</a:t>
            </a:r>
          </a:p>
          <a:p>
            <a:r>
              <a:rPr lang="en-CA" sz="1600" dirty="0"/>
              <a:t>StructureDefinition</a:t>
            </a:r>
          </a:p>
          <a:p>
            <a:pPr marL="457200" lvl="1" indent="0">
              <a:buNone/>
            </a:pPr>
            <a:r>
              <a:rPr lang="en-CA" sz="1400" dirty="0"/>
              <a:t>(profiles/logical models/extensions)</a:t>
            </a:r>
          </a:p>
          <a:p>
            <a:pPr lvl="1"/>
            <a:r>
              <a:rPr lang="en-CA" sz="1400" dirty="0">
                <a:hlinkClick r:id="rId2"/>
              </a:rPr>
              <a:t>Forge</a:t>
            </a:r>
            <a:r>
              <a:rPr lang="en-CA" sz="1400" dirty="0"/>
              <a:t>, </a:t>
            </a:r>
            <a:r>
              <a:rPr lang="en-CA" sz="1400" dirty="0" err="1">
                <a:hlinkClick r:id="rId3"/>
              </a:rPr>
              <a:t>Trifolia</a:t>
            </a:r>
            <a:r>
              <a:rPr lang="en-CA" sz="1400" dirty="0"/>
              <a:t>, </a:t>
            </a:r>
            <a:r>
              <a:rPr lang="en-CA" sz="1400" dirty="0" err="1">
                <a:hlinkClick r:id="rId5"/>
              </a:rPr>
              <a:t>ClinFHIR</a:t>
            </a:r>
            <a:r>
              <a:rPr lang="en-CA" sz="1400" dirty="0"/>
              <a:t>, </a:t>
            </a:r>
            <a:r>
              <a:rPr lang="en-CA" sz="1400" dirty="0">
                <a:hlinkClick r:id="rId6"/>
              </a:rPr>
              <a:t>Excel</a:t>
            </a:r>
            <a:r>
              <a:rPr lang="en-CA" sz="1400" dirty="0"/>
              <a:t> (retiring?)</a:t>
            </a:r>
          </a:p>
          <a:p>
            <a:r>
              <a:rPr lang="en-CA" sz="1600" dirty="0"/>
              <a:t>ValueSet</a:t>
            </a:r>
          </a:p>
          <a:p>
            <a:pPr lvl="1"/>
            <a:r>
              <a:rPr lang="en-CA" sz="1400" dirty="0">
                <a:hlinkClick r:id="rId4"/>
              </a:rPr>
              <a:t>FHIR Toolkit</a:t>
            </a:r>
            <a:r>
              <a:rPr lang="en-CA" sz="1400" dirty="0"/>
              <a:t> (beta), </a:t>
            </a:r>
            <a:r>
              <a:rPr lang="en-CA" sz="1400" dirty="0" err="1">
                <a:hlinkClick r:id="rId7"/>
              </a:rPr>
              <a:t>ClinFHIR</a:t>
            </a:r>
            <a:r>
              <a:rPr lang="en-CA" sz="1400" dirty="0"/>
              <a:t>, </a:t>
            </a:r>
            <a:r>
              <a:rPr lang="en-CA" sz="1400" dirty="0">
                <a:hlinkClick r:id="rId8"/>
              </a:rPr>
              <a:t>Snapper</a:t>
            </a:r>
            <a:endParaRPr lang="en-CA" sz="1400" dirty="0"/>
          </a:p>
          <a:p>
            <a:r>
              <a:rPr lang="en-CA" sz="1600" dirty="0"/>
              <a:t>CodeSystem</a:t>
            </a:r>
          </a:p>
          <a:p>
            <a:pPr lvl="1"/>
            <a:r>
              <a:rPr lang="en-CA" sz="1400" dirty="0">
                <a:hlinkClick r:id="rId4"/>
              </a:rPr>
              <a:t>FHIR Toolkit</a:t>
            </a:r>
            <a:r>
              <a:rPr lang="en-CA" sz="1400" dirty="0"/>
              <a:t> (beta), </a:t>
            </a:r>
            <a:r>
              <a:rPr lang="en-CA" sz="1400" dirty="0" err="1">
                <a:hlinkClick r:id="rId7"/>
              </a:rPr>
              <a:t>ClinFHIR</a:t>
            </a:r>
            <a:r>
              <a:rPr lang="en-CA" sz="1400" dirty="0"/>
              <a:t>, </a:t>
            </a:r>
            <a:r>
              <a:rPr lang="en-CA" sz="1400" dirty="0">
                <a:hlinkClick r:id="rId8"/>
              </a:rPr>
              <a:t>Snapper</a:t>
            </a:r>
            <a:endParaRPr lang="en-CA" sz="1400" dirty="0"/>
          </a:p>
          <a:p>
            <a:r>
              <a:rPr lang="en-CA" sz="1600" dirty="0" err="1"/>
              <a:t>ConceptMap</a:t>
            </a:r>
            <a:endParaRPr lang="en-CA" sz="1600" dirty="0"/>
          </a:p>
          <a:p>
            <a:pPr lvl="1"/>
            <a:r>
              <a:rPr lang="en-CA" sz="1400" dirty="0" err="1">
                <a:hlinkClick r:id="rId9"/>
              </a:rPr>
              <a:t>ClinFHIR</a:t>
            </a:r>
            <a:r>
              <a:rPr lang="en-CA" sz="1400" dirty="0"/>
              <a:t>, </a:t>
            </a:r>
            <a:r>
              <a:rPr lang="en-CA" sz="1400" dirty="0">
                <a:hlinkClick r:id="rId8"/>
              </a:rPr>
              <a:t>Snapper</a:t>
            </a:r>
            <a:endParaRPr lang="en-CA" sz="1400" dirty="0"/>
          </a:p>
          <a:p>
            <a:r>
              <a:rPr lang="en-CA" sz="1600" dirty="0"/>
              <a:t>StructureMap</a:t>
            </a:r>
          </a:p>
          <a:p>
            <a:pPr lvl="1"/>
            <a:r>
              <a:rPr lang="en-CA" sz="1400" dirty="0">
                <a:hlinkClick r:id="rId10"/>
              </a:rPr>
              <a:t>OMS</a:t>
            </a:r>
            <a:endParaRPr lang="en-CA" sz="1400" dirty="0"/>
          </a:p>
          <a:p>
            <a:r>
              <a:rPr lang="en-CA" sz="1600" dirty="0"/>
              <a:t>Example instances</a:t>
            </a:r>
          </a:p>
          <a:p>
            <a:pPr lvl="1"/>
            <a:r>
              <a:rPr lang="en-CA" sz="1400" dirty="0" err="1">
                <a:hlinkClick r:id="rId9"/>
              </a:rPr>
              <a:t>ClinFHIR</a:t>
            </a:r>
            <a:r>
              <a:rPr lang="en-CA" sz="1400" dirty="0"/>
              <a:t>, </a:t>
            </a:r>
            <a:r>
              <a:rPr lang="en-CA" sz="1400" dirty="0" err="1">
                <a:hlinkClick r:id="rId4"/>
              </a:rPr>
              <a:t>NotePad</a:t>
            </a:r>
            <a:r>
              <a:rPr lang="en-CA" sz="1400" dirty="0">
                <a:hlinkClick r:id="rId4"/>
              </a:rPr>
              <a:t>++</a:t>
            </a:r>
            <a:endParaRPr lang="en-CA" sz="1400" dirty="0"/>
          </a:p>
          <a:p>
            <a:r>
              <a:rPr lang="en-CA" sz="1600" dirty="0"/>
              <a:t>ExampleScenario</a:t>
            </a:r>
          </a:p>
          <a:p>
            <a:pPr lvl="1"/>
            <a:r>
              <a:rPr lang="en-CA" sz="1400" dirty="0">
                <a:hlinkClick r:id="rId4"/>
              </a:rPr>
              <a:t>FHIR Toolkit</a:t>
            </a:r>
            <a:r>
              <a:rPr lang="en-CA" sz="1400" dirty="0"/>
              <a:t> (in development)</a:t>
            </a:r>
          </a:p>
          <a:p>
            <a:r>
              <a:rPr lang="en-CA" sz="1600" dirty="0"/>
              <a:t>Questionnaire</a:t>
            </a:r>
          </a:p>
          <a:p>
            <a:pPr lvl="1"/>
            <a:r>
              <a:rPr lang="en-CA" sz="1400" dirty="0">
                <a:hlinkClick r:id="rId4"/>
              </a:rPr>
              <a:t>FHIR Toolkit</a:t>
            </a:r>
            <a:r>
              <a:rPr lang="en-CA" sz="1400" dirty="0"/>
              <a:t> (alpha), </a:t>
            </a:r>
            <a:r>
              <a:rPr lang="en-CA" sz="1400" dirty="0">
                <a:hlinkClick r:id="rId11"/>
              </a:rPr>
              <a:t>NLM-</a:t>
            </a:r>
            <a:r>
              <a:rPr lang="en-CA" sz="1400" dirty="0" err="1">
                <a:hlinkClick r:id="rId11"/>
              </a:rPr>
              <a:t>FormBuilder</a:t>
            </a:r>
            <a:endParaRPr lang="en-CA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41F1F-56E1-4C9F-B8D5-984FEF9F6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E4C2A7-218B-4AE4-B3C9-ED2A8774B2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7853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B073-DAFF-4E72-A492-B3D48985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General-purpose authoring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E8C9F-D195-425C-A27C-04C8546B1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Text editor</a:t>
            </a:r>
          </a:p>
          <a:p>
            <a:r>
              <a:rPr lang="en-CA" dirty="0"/>
              <a:t>Schema-aware editors (e.g. XML Spy, Oxygen)</a:t>
            </a:r>
          </a:p>
          <a:p>
            <a:r>
              <a:rPr lang="en-CA" dirty="0">
                <a:hlinkClick r:id="rId3"/>
              </a:rPr>
              <a:t>FHIR Shorthand</a:t>
            </a:r>
            <a:endParaRPr lang="en-CA" dirty="0"/>
          </a:p>
          <a:p>
            <a:r>
              <a:rPr lang="en-CA" dirty="0"/>
              <a:t>Also:</a:t>
            </a:r>
          </a:p>
          <a:p>
            <a:pPr lvl="1"/>
            <a:r>
              <a:rPr lang="en-CA" dirty="0">
                <a:hlinkClick r:id="rId4"/>
              </a:rPr>
              <a:t>Notepad++ FHIR plugin</a:t>
            </a:r>
            <a:endParaRPr lang="en-CA" dirty="0"/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5"/>
              </a:rPr>
              <a:t>FHIRPath Tester</a:t>
            </a:r>
            <a:endParaRPr lang="en-CA" sz="200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382D22-8F2A-4534-8CCB-E22A062E1E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7D9F2-A447-4411-B344-360586B6C2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0472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6930-738F-4CFE-8714-E0AFB44F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for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C11DC-2024-4102-A9CE-C6D86D3ACD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CA" dirty="0">
                <a:hlinkClick r:id="rId2"/>
              </a:rPr>
              <a:t>JSON schema</a:t>
            </a:r>
            <a:endParaRPr lang="en-CA" dirty="0"/>
          </a:p>
          <a:p>
            <a:pPr lvl="0"/>
            <a:r>
              <a:rPr lang="en-CA" dirty="0">
                <a:hlinkClick r:id="rId3"/>
              </a:rPr>
              <a:t>XML schema &amp; </a:t>
            </a:r>
            <a:r>
              <a:rPr lang="en-CA" dirty="0" err="1">
                <a:hlinkClick r:id="rId3"/>
              </a:rPr>
              <a:t>schematron</a:t>
            </a:r>
            <a:endParaRPr lang="en-CA" dirty="0"/>
          </a:p>
          <a:p>
            <a:pPr lvl="0"/>
            <a:r>
              <a:rPr lang="en-CA" dirty="0">
                <a:hlinkClick r:id="rId4"/>
              </a:rPr>
              <a:t>FHIR validator</a:t>
            </a:r>
            <a:endParaRPr lang="en-CA" dirty="0"/>
          </a:p>
          <a:p>
            <a:pPr lvl="0"/>
            <a:endParaRPr lang="en-CA" dirty="0"/>
          </a:p>
          <a:p>
            <a:pPr lvl="0"/>
            <a:r>
              <a:rPr lang="en-CA" dirty="0">
                <a:hlinkClick r:id="rId5"/>
              </a:rPr>
              <a:t>Terminology services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BED3A-D0BA-40FD-BC58-3766A2D2AC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C146E-39E2-4202-AD70-A3B7219D0D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420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30F07-42F6-44E8-87D4-B728C3C7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Publishing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3B6F8-63FC-4B52-8FFA-575407B000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1800" dirty="0"/>
              <a:t>3 primary mechanisms</a:t>
            </a:r>
          </a:p>
          <a:p>
            <a:pPr lvl="1"/>
            <a:r>
              <a:rPr lang="en-CA" sz="1600" dirty="0">
                <a:hlinkClick r:id="rId2"/>
              </a:rPr>
              <a:t>Simplifier</a:t>
            </a:r>
            <a:endParaRPr lang="en-CA" sz="1600" dirty="0"/>
          </a:p>
          <a:p>
            <a:pPr lvl="2"/>
            <a:r>
              <a:rPr lang="en-CA" sz="1600" dirty="0"/>
              <a:t>Relatively easy to author, little control over presentation</a:t>
            </a:r>
          </a:p>
          <a:p>
            <a:pPr lvl="1"/>
            <a:r>
              <a:rPr lang="en-CA" sz="1600" dirty="0" err="1">
                <a:hlinkClick r:id="rId3"/>
              </a:rPr>
              <a:t>Trifolia</a:t>
            </a:r>
            <a:endParaRPr lang="en-CA" sz="1600" dirty="0"/>
          </a:p>
          <a:p>
            <a:pPr lvl="2"/>
            <a:r>
              <a:rPr lang="en-CA" sz="1600" dirty="0"/>
              <a:t>Web-based authoring environment</a:t>
            </a:r>
          </a:p>
          <a:p>
            <a:pPr lvl="2"/>
            <a:r>
              <a:rPr lang="en-CA" sz="1600" dirty="0"/>
              <a:t>IG Publisher behind the scenes</a:t>
            </a:r>
          </a:p>
          <a:p>
            <a:pPr lvl="1"/>
            <a:r>
              <a:rPr lang="en-CA" sz="1600" dirty="0">
                <a:hlinkClick r:id="rId4"/>
              </a:rPr>
              <a:t>HL7 IG Publisher</a:t>
            </a:r>
            <a:endParaRPr lang="en-CA" sz="1600" dirty="0"/>
          </a:p>
          <a:p>
            <a:pPr lvl="2"/>
            <a:r>
              <a:rPr lang="en-CA" sz="1600" dirty="0"/>
              <a:t>Very flexible, but relies on users to put files “in the right place”</a:t>
            </a:r>
          </a:p>
          <a:p>
            <a:pPr lvl="2"/>
            <a:r>
              <a:rPr lang="en-CA" sz="1600" dirty="0"/>
              <a:t>Templates allow flexibility with consistency</a:t>
            </a:r>
          </a:p>
          <a:p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E81D7-D290-43C3-90CC-FDC7216AE3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2623C-C777-4CDD-A98A-F3A1AC646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3814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5564</TotalTime>
  <Words>847</Words>
  <Application>Microsoft Office PowerPoint</Application>
  <PresentationFormat>On-screen Show (16:9)</PresentationFormat>
  <Paragraphs>133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Implementation Guides</vt:lpstr>
      <vt:lpstr>FHIR Implementation Guides</vt:lpstr>
      <vt:lpstr>FHIR Conformance Resources</vt:lpstr>
      <vt:lpstr>FHIR IG Tool Survey</vt:lpstr>
      <vt:lpstr>Types of IG-related tooling</vt:lpstr>
      <vt:lpstr>Resource-specific authoring tools</vt:lpstr>
      <vt:lpstr>General-purpose authoring</vt:lpstr>
      <vt:lpstr>Tools for Validation</vt:lpstr>
      <vt:lpstr>Publishing tools</vt:lpstr>
      <vt:lpstr>Testing tools</vt:lpstr>
      <vt:lpstr>Registries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90</cp:revision>
  <dcterms:created xsi:type="dcterms:W3CDTF">2019-03-22T18:05:01Z</dcterms:created>
  <dcterms:modified xsi:type="dcterms:W3CDTF">2020-09-17T14:31:44Z</dcterms:modified>
</cp:coreProperties>
</file>