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44" r:id="rId2"/>
    <p:sldId id="645" r:id="rId3"/>
    <p:sldId id="465" r:id="rId4"/>
    <p:sldId id="646" r:id="rId5"/>
    <p:sldId id="647" r:id="rId6"/>
    <p:sldId id="648" r:id="rId7"/>
    <p:sldId id="643" r:id="rId8"/>
    <p:sldId id="617" r:id="rId9"/>
    <p:sldId id="691" r:id="rId10"/>
    <p:sldId id="698" r:id="rId11"/>
    <p:sldId id="692" r:id="rId12"/>
    <p:sldId id="694" r:id="rId13"/>
    <p:sldId id="696" r:id="rId14"/>
    <p:sldId id="69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93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Running+your+own+copy+of+tx.fhir.org" TargetMode="External"/><Relationship Id="rId2" Type="http://schemas.openxmlformats.org/officeDocument/2006/relationships/hyperlink" Target="https://github.com/FHIR/ig-registry/blob/master/tx-registry-doco.md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shing+terminology+to+the+FHIR+Ecosyste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extensions/StructureDefinition-coding-sctdescid.html" TargetMode="External"/><Relationship Id="rId2" Type="http://schemas.openxmlformats.org/officeDocument/2006/relationships/hyperlink" Target="https://hl7.org/fhir/datatypes.html#codesyste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hl7.org/fhir/extensions/extensions-datatypes.html#Cod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codesystem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3-2024-04-25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3 – Further Advanced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83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FB9-EA58-1CAA-304F-6327EA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terminology servers for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B1D5-1280-42C6-0B48-8F1F819C1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Terminology Server Registry Documentation</a:t>
            </a:r>
            <a:endParaRPr lang="en-US" dirty="0"/>
          </a:p>
          <a:p>
            <a:r>
              <a:rPr lang="en-US" dirty="0">
                <a:hlinkClick r:id="rId3"/>
              </a:rPr>
              <a:t>Running your own copy of tx.fhir.org</a:t>
            </a:r>
            <a:endParaRPr lang="en-US" dirty="0"/>
          </a:p>
          <a:p>
            <a:r>
              <a:rPr lang="en-US" dirty="0">
                <a:hlinkClick r:id="rId4"/>
              </a:rPr>
              <a:t>Publishing terminology to the FHIR Ecosystem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C0E9-B4E1-082E-C0A4-3F96F8AC8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DEC6-8C7D-6E36-552E-B0A79CB7E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5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How do you represent a description id in a data instance?</a:t>
            </a:r>
          </a:p>
          <a:p>
            <a:pPr lvl="1"/>
            <a:r>
              <a:rPr lang="en-US" dirty="0"/>
              <a:t>A: In the </a:t>
            </a:r>
            <a:r>
              <a:rPr lang="en-US" dirty="0">
                <a:hlinkClick r:id="rId2"/>
              </a:rPr>
              <a:t>Coding</a:t>
            </a:r>
            <a:r>
              <a:rPr lang="en-US" dirty="0"/>
              <a:t> data </a:t>
            </a:r>
            <a:r>
              <a:rPr lang="en-US" dirty="0">
                <a:latin typeface="+mn-lt"/>
              </a:rPr>
              <a:t>type (and also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CodeSystem.concept.designation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ValueSet.expansion.contains.designation</a:t>
            </a:r>
            <a:r>
              <a:rPr lang="en-US" dirty="0">
                <a:latin typeface="+mn-lt"/>
              </a:rPr>
              <a:t> ) </a:t>
            </a:r>
            <a:r>
              <a:rPr lang="en-US" dirty="0"/>
              <a:t>use the </a:t>
            </a:r>
            <a:r>
              <a:rPr lang="en-US" dirty="0">
                <a:hlinkClick r:id="rId3"/>
              </a:rPr>
              <a:t>coding-sctdescid</a:t>
            </a:r>
            <a:r>
              <a:rPr lang="en-US" dirty="0"/>
              <a:t> extension (see the Coding data type </a:t>
            </a:r>
            <a:r>
              <a:rPr lang="en-US" dirty="0">
                <a:hlinkClick r:id="rId4"/>
              </a:rPr>
              <a:t>extensions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ow is the hierarchy stored in FHIR? In what resource is it specified (see Pneumonia”(233604007) examp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slide 53)?  How would I do that if I was building my own codes?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A: A terminology hierarchy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may be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(but not necessarily is) represented in 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 It also (particularly for large code systems) may be represented directly in the terminology server, based on the properties of the code system itself (e.g. SNOMED CT, LOINC,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RxNorm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others), and none of the content or relationships may be in the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3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1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FHIR-Terminology-Part-3-2024-04-25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5458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1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900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Inter"/>
              </a:rPr>
              <a:t>FHIR implicit value sets (SNOMED CT)</a:t>
            </a:r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25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</a:t>
            </a:r>
            <a:r>
              <a:rPr lang="en-US" dirty="0"/>
              <a:t>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194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Advanced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 (quick update)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Your topics and questions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topics and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44387</TotalTime>
  <Words>1919</Words>
  <Application>Microsoft Macintosh PowerPoint</Application>
  <PresentationFormat>On-screen Show (16:9)</PresentationFormat>
  <Paragraphs>165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Inter</vt:lpstr>
      <vt:lpstr>Source Sans 3</vt:lpstr>
      <vt:lpstr>Wingdings</vt:lpstr>
      <vt:lpstr>Office Theme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Part 3 Topics Further Advanced Topics</vt:lpstr>
      <vt:lpstr>YOUR topics and questions</vt:lpstr>
      <vt:lpstr>Your Suggested Topics</vt:lpstr>
      <vt:lpstr>Alternate terminology servers for FHIR IGs</vt:lpstr>
      <vt:lpstr>Your Suggested Topics (cont.)</vt:lpstr>
      <vt:lpstr>Your Questions</vt:lpstr>
      <vt:lpstr>Your Questions (cont.)</vt:lpstr>
      <vt:lpstr>further (Advanced) topics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241</cp:revision>
  <dcterms:created xsi:type="dcterms:W3CDTF">2019-05-01T16:23:47Z</dcterms:created>
  <dcterms:modified xsi:type="dcterms:W3CDTF">2024-04-25T15:45:12Z</dcterms:modified>
</cp:coreProperties>
</file>