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72" r:id="rId2"/>
    <p:sldId id="690" r:id="rId3"/>
    <p:sldId id="691" r:id="rId4"/>
    <p:sldId id="665" r:id="rId5"/>
    <p:sldId id="680" r:id="rId6"/>
    <p:sldId id="313" r:id="rId7"/>
    <p:sldId id="692" r:id="rId8"/>
    <p:sldId id="272" r:id="rId9"/>
    <p:sldId id="693" r:id="rId10"/>
    <p:sldId id="694" r:id="rId11"/>
    <p:sldId id="696" r:id="rId12"/>
    <p:sldId id="695" r:id="rId13"/>
    <p:sldId id="697" r:id="rId14"/>
    <p:sldId id="698" r:id="rId15"/>
    <p:sldId id="285" r:id="rId16"/>
    <p:sldId id="300" r:id="rId17"/>
    <p:sldId id="727" r:id="rId18"/>
    <p:sldId id="700" r:id="rId19"/>
    <p:sldId id="729" r:id="rId20"/>
    <p:sldId id="728" r:id="rId21"/>
    <p:sldId id="269" r:id="rId22"/>
    <p:sldId id="295" r:id="rId23"/>
    <p:sldId id="301" r:id="rId24"/>
    <p:sldId id="730" r:id="rId25"/>
    <p:sldId id="737" r:id="rId26"/>
    <p:sldId id="302" r:id="rId27"/>
    <p:sldId id="738" r:id="rId28"/>
    <p:sldId id="289" r:id="rId29"/>
    <p:sldId id="303" r:id="rId30"/>
    <p:sldId id="304" r:id="rId31"/>
    <p:sldId id="305" r:id="rId32"/>
    <p:sldId id="739" r:id="rId33"/>
    <p:sldId id="306" r:id="rId34"/>
    <p:sldId id="307" r:id="rId35"/>
    <p:sldId id="309" r:id="rId36"/>
    <p:sldId id="741" r:id="rId37"/>
    <p:sldId id="742" r:id="rId38"/>
    <p:sldId id="271" r:id="rId39"/>
    <p:sldId id="743" r:id="rId40"/>
    <p:sldId id="740" r:id="rId41"/>
    <p:sldId id="277" r:id="rId42"/>
    <p:sldId id="276" r:id="rId43"/>
    <p:sldId id="296" r:id="rId44"/>
    <p:sldId id="298" r:id="rId45"/>
    <p:sldId id="310" r:id="rId46"/>
    <p:sldId id="299" r:id="rId47"/>
    <p:sldId id="275" r:id="rId48"/>
    <p:sldId id="312" r:id="rId49"/>
    <p:sldId id="311" r:id="rId50"/>
    <p:sldId id="308" r:id="rId51"/>
    <p:sldId id="288" r:id="rId5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03" d="100"/>
          <a:sy n="103" d="100"/>
        </p:scale>
        <p:origin x="849" y="51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entry could also cover cases like follow-up information when making a booking, (such as described by the Argonaut scheduling IG?)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November 3-4,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8" y="-3297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</a:t>
            </a:r>
          </a:p>
          <a:p>
            <a:pPr lvl="1"/>
            <a:r>
              <a:rPr lang="en-AU" dirty="0"/>
              <a:t>Defines the fields in the form</a:t>
            </a:r>
          </a:p>
          <a:p>
            <a:r>
              <a:rPr lang="en-AU" dirty="0"/>
              <a:t>Value Set</a:t>
            </a:r>
          </a:p>
          <a:p>
            <a:pPr lvl="1"/>
            <a:r>
              <a:rPr lang="en-AU" dirty="0"/>
              <a:t>Allowed answers</a:t>
            </a:r>
          </a:p>
          <a:p>
            <a:r>
              <a:rPr lang="en-AU" dirty="0"/>
              <a:t>QuestionnaireResponse</a:t>
            </a:r>
          </a:p>
          <a:p>
            <a:pPr lvl="1"/>
            <a:r>
              <a:rPr lang="en-AU" dirty="0"/>
              <a:t>Specific set of answers</a:t>
            </a:r>
          </a:p>
          <a:p>
            <a:r>
              <a:rPr lang="en-AU" dirty="0"/>
              <a:t>Other</a:t>
            </a:r>
          </a:p>
          <a:p>
            <a:pPr lvl="1"/>
            <a:r>
              <a:rPr lang="en-AU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5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DF2-9435-42D1-8583-B051F4A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F1DE-AD0E-4900-832B-BB1409884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BDD-D77F-463F-A02C-A1474EAC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BB17A-DA55-4F96-945A-7940740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https://github.com/FHIR/documents/tree/master/presentations/2020-11%20Webinars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41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Ballot Reconciliation is complete</a:t>
            </a:r>
          </a:p>
          <a:p>
            <a:r>
              <a:rPr lang="en-CA" dirty="0"/>
              <a:t>Hope to publish STU 3 by end of year</a:t>
            </a:r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Walkthrough of Structured Data Capture (SDC)</a:t>
            </a:r>
          </a:p>
          <a:p>
            <a:r>
              <a:rPr lang="en-CA" dirty="0"/>
              <a:t>Hands on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B00-AC75-4EDD-9859-CF7017E5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854A-5C37-4BEB-8D7F-AB1A7569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27B7-C758-4A44-B16B-8A0FC6017F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1790" y="1357310"/>
            <a:ext cx="3787775" cy="3168650"/>
          </a:xfrm>
        </p:spPr>
        <p:txBody>
          <a:bodyPr/>
          <a:lstStyle/>
          <a:p>
            <a:r>
              <a:rPr lang="en-AU" sz="2400" dirty="0"/>
              <a:t>Admission forms</a:t>
            </a:r>
          </a:p>
          <a:p>
            <a:r>
              <a:rPr lang="en-AU" sz="2400" dirty="0"/>
              <a:t>Satisfaction survey</a:t>
            </a:r>
          </a:p>
          <a:p>
            <a:r>
              <a:rPr lang="en-AU" sz="2400" dirty="0"/>
              <a:t>Surgical checklists</a:t>
            </a:r>
          </a:p>
          <a:p>
            <a:r>
              <a:rPr lang="en-AU" sz="2400" dirty="0"/>
              <a:t>Public Health Reporting</a:t>
            </a:r>
          </a:p>
          <a:p>
            <a:r>
              <a:rPr lang="en-AU" sz="2400" dirty="0"/>
              <a:t>Insurance/Payments</a:t>
            </a:r>
          </a:p>
          <a:p>
            <a:r>
              <a:rPr lang="en-AU" sz="2400" dirty="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591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5510</TotalTime>
  <Words>3066</Words>
  <Application>Microsoft Office PowerPoint</Application>
  <PresentationFormat>On-screen Show (16:9)</PresentationFormat>
  <Paragraphs>473</Paragraphs>
  <Slides>51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Drilling Down</vt:lpstr>
      <vt:lpstr>Exploring the SDC spec</vt:lpstr>
      <vt:lpstr>Creating Questionnaires</vt:lpstr>
      <vt:lpstr>Fetching Questionnaires</vt:lpstr>
      <vt:lpstr>Pre-population</vt:lpstr>
      <vt:lpstr>Validation</vt:lpstr>
      <vt:lpstr>Advanced Validation</vt:lpstr>
      <vt:lpstr>Advanced Validation Examples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Demo and hands-on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109</cp:revision>
  <dcterms:created xsi:type="dcterms:W3CDTF">2019-03-22T18:05:01Z</dcterms:created>
  <dcterms:modified xsi:type="dcterms:W3CDTF">2020-11-01T19:26:35Z</dcterms:modified>
</cp:coreProperties>
</file>