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6"/>
  </p:notesMasterIdLst>
  <p:handoutMasterIdLst>
    <p:handoutMasterId r:id="rId37"/>
  </p:handoutMasterIdLst>
  <p:sldIdLst>
    <p:sldId id="672" r:id="rId5"/>
    <p:sldId id="797" r:id="rId6"/>
    <p:sldId id="690" r:id="rId7"/>
    <p:sldId id="4934" r:id="rId8"/>
    <p:sldId id="680" r:id="rId9"/>
    <p:sldId id="758" r:id="rId10"/>
    <p:sldId id="313" r:id="rId11"/>
    <p:sldId id="4850" r:id="rId12"/>
    <p:sldId id="4924" r:id="rId13"/>
    <p:sldId id="4817" r:id="rId14"/>
    <p:sldId id="4914" r:id="rId15"/>
    <p:sldId id="4916" r:id="rId16"/>
    <p:sldId id="4918" r:id="rId17"/>
    <p:sldId id="4917" r:id="rId18"/>
    <p:sldId id="4920" r:id="rId19"/>
    <p:sldId id="4921" r:id="rId20"/>
    <p:sldId id="4922" r:id="rId21"/>
    <p:sldId id="4919" r:id="rId22"/>
    <p:sldId id="4861" r:id="rId23"/>
    <p:sldId id="4923" r:id="rId24"/>
    <p:sldId id="4925" r:id="rId25"/>
    <p:sldId id="4927" r:id="rId26"/>
    <p:sldId id="4930" r:id="rId27"/>
    <p:sldId id="4932" r:id="rId28"/>
    <p:sldId id="4931" r:id="rId29"/>
    <p:sldId id="4933" r:id="rId30"/>
    <p:sldId id="4928" r:id="rId31"/>
    <p:sldId id="4929" r:id="rId32"/>
    <p:sldId id="4926" r:id="rId33"/>
    <p:sldId id="4802" r:id="rId34"/>
    <p:sldId id="4935" r:id="rId35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3B7BF1A-48CE-4925-8F93-96FAB591DFC7}">
          <p14:sldIdLst>
            <p14:sldId id="672"/>
            <p14:sldId id="797"/>
          </p14:sldIdLst>
        </p14:section>
        <p14:section name="Expressions Introduction" id="{2A578097-FEE4-49B0-858C-B6A0014658D4}">
          <p14:sldIdLst>
            <p14:sldId id="690"/>
            <p14:sldId id="4934"/>
            <p14:sldId id="680"/>
            <p14:sldId id="758"/>
            <p14:sldId id="313"/>
            <p14:sldId id="4850"/>
          </p14:sldIdLst>
        </p14:section>
        <p14:section name="Modular Forms" id="{695EE475-FC50-41D1-90DA-04675E84D08B}">
          <p14:sldIdLst>
            <p14:sldId id="4924"/>
            <p14:sldId id="4817"/>
            <p14:sldId id="4914"/>
            <p14:sldId id="4916"/>
            <p14:sldId id="4918"/>
            <p14:sldId id="4917"/>
            <p14:sldId id="4920"/>
            <p14:sldId id="4921"/>
            <p14:sldId id="4922"/>
            <p14:sldId id="4919"/>
            <p14:sldId id="4861"/>
            <p14:sldId id="4923"/>
          </p14:sldIdLst>
        </p14:section>
        <p14:section name="Derived Forms" id="{40428587-254C-4FF2-A222-83EF5E12AF52}">
          <p14:sldIdLst>
            <p14:sldId id="4925"/>
            <p14:sldId id="4927"/>
            <p14:sldId id="4930"/>
            <p14:sldId id="4932"/>
            <p14:sldId id="4931"/>
            <p14:sldId id="4933"/>
            <p14:sldId id="4928"/>
            <p14:sldId id="4929"/>
          </p14:sldIdLst>
        </p14:section>
        <p14:section name="Questions" id="{C125BBFB-E8EC-4EA3-8D87-67C91AA3B670}">
          <p14:sldIdLst>
            <p14:sldId id="4926"/>
            <p14:sldId id="4802"/>
            <p14:sldId id="493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7F7EB04-2042-28C4-7D23-DF347712863D}" name="Forouzi, Sam" initials="SF" userId="S::sam.forouzi@ontariohealth.ca::0b6d262b-2292-43d2-8971-5e6d1ff4638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D9F1"/>
    <a:srgbClr val="99CCFF"/>
    <a:srgbClr val="FFFF99"/>
    <a:srgbClr val="4F81BD"/>
    <a:srgbClr val="C3D69B"/>
    <a:srgbClr val="000000"/>
    <a:srgbClr val="747679"/>
    <a:srgbClr val="BABCBE"/>
    <a:srgbClr val="EC2227"/>
    <a:srgbClr val="3D3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4D43B1-B72A-3C28-DC18-F765FEBA4B6D}" v="41" dt="2025-02-07T18:23:06.457"/>
    <p1510:client id="{F3C0F137-8028-7069-C88C-5C1CD85F0653}" v="2" dt="2025-02-06T20:23:10.7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76835" autoAdjust="0"/>
  </p:normalViewPr>
  <p:slideViewPr>
    <p:cSldViewPr snapToGrid="0" snapToObjects="1">
      <p:cViewPr varScale="1">
        <p:scale>
          <a:sx n="66" d="100"/>
          <a:sy n="66" d="100"/>
        </p:scale>
        <p:origin x="702" y="72"/>
      </p:cViewPr>
      <p:guideLst/>
    </p:cSldViewPr>
  </p:slideViewPr>
  <p:outlineViewPr>
    <p:cViewPr>
      <p:scale>
        <a:sx n="33" d="100"/>
        <a:sy n="33" d="100"/>
      </p:scale>
      <p:origin x="0" y="-1722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63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cKenzie, Lloyd" userId="S::lloyd.mckenzie@ontariohealth.ca::4544ac19-90a7-4bc9-9dda-63119ceabc25" providerId="AD" clId="Web-{324D43B1-B72A-3C28-DC18-F765FEBA4B6D}"/>
    <pc:docChg chg="addSld modSld modMainMaster modSection">
      <pc:chgData name="McKenzie, Lloyd" userId="S::lloyd.mckenzie@ontariohealth.ca::4544ac19-90a7-4bc9-9dda-63119ceabc25" providerId="AD" clId="Web-{324D43B1-B72A-3C28-DC18-F765FEBA4B6D}" dt="2025-02-07T18:23:06.457" v="24" actId="20577"/>
      <pc:docMkLst>
        <pc:docMk/>
      </pc:docMkLst>
      <pc:sldChg chg="modSp">
        <pc:chgData name="McKenzie, Lloyd" userId="S::lloyd.mckenzie@ontariohealth.ca::4544ac19-90a7-4bc9-9dda-63119ceabc25" providerId="AD" clId="Web-{324D43B1-B72A-3C28-DC18-F765FEBA4B6D}" dt="2025-02-07T16:53:57.916" v="7"/>
        <pc:sldMkLst>
          <pc:docMk/>
          <pc:sldMk cId="655917162" sldId="665"/>
        </pc:sldMkLst>
        <pc:spChg chg="mod">
          <ac:chgData name="McKenzie, Lloyd" userId="S::lloyd.mckenzie@ontariohealth.ca::4544ac19-90a7-4bc9-9dda-63119ceabc25" providerId="AD" clId="Web-{324D43B1-B72A-3C28-DC18-F765FEBA4B6D}" dt="2025-02-07T16:53:57.916" v="7"/>
          <ac:spMkLst>
            <pc:docMk/>
            <pc:sldMk cId="655917162" sldId="665"/>
            <ac:spMk id="11" creationId="{E5D67FA5-D1E9-4E1E-B63E-097C12003FCF}"/>
          </ac:spMkLst>
        </pc:spChg>
      </pc:sldChg>
      <pc:sldChg chg="modSp">
        <pc:chgData name="McKenzie, Lloyd" userId="S::lloyd.mckenzie@ontariohealth.ca::4544ac19-90a7-4bc9-9dda-63119ceabc25" providerId="AD" clId="Web-{324D43B1-B72A-3C28-DC18-F765FEBA4B6D}" dt="2025-02-07T16:53:57.916" v="7"/>
        <pc:sldMkLst>
          <pc:docMk/>
          <pc:sldMk cId="1226924551" sldId="672"/>
        </pc:sldMkLst>
        <pc:spChg chg="mod">
          <ac:chgData name="McKenzie, Lloyd" userId="S::lloyd.mckenzie@ontariohealth.ca::4544ac19-90a7-4bc9-9dda-63119ceabc25" providerId="AD" clId="Web-{324D43B1-B72A-3C28-DC18-F765FEBA4B6D}" dt="2025-02-07T16:53:57.916" v="7"/>
          <ac:spMkLst>
            <pc:docMk/>
            <pc:sldMk cId="1226924551" sldId="672"/>
            <ac:spMk id="2" creationId="{2DB8BFEF-A591-4AA8-9418-E34A204D637F}"/>
          </ac:spMkLst>
        </pc:spChg>
        <pc:spChg chg="mod">
          <ac:chgData name="McKenzie, Lloyd" userId="S::lloyd.mckenzie@ontariohealth.ca::4544ac19-90a7-4bc9-9dda-63119ceabc25" providerId="AD" clId="Web-{324D43B1-B72A-3C28-DC18-F765FEBA4B6D}" dt="2025-02-07T16:36:16.675" v="6" actId="20577"/>
          <ac:spMkLst>
            <pc:docMk/>
            <pc:sldMk cId="1226924551" sldId="672"/>
            <ac:spMk id="8" creationId="{62EAEE4D-DFDC-4EFC-B01D-4E1EAA084740}"/>
          </ac:spMkLst>
        </pc:spChg>
      </pc:sldChg>
      <pc:sldChg chg="modSp">
        <pc:chgData name="McKenzie, Lloyd" userId="S::lloyd.mckenzie@ontariohealth.ca::4544ac19-90a7-4bc9-9dda-63119ceabc25" providerId="AD" clId="Web-{324D43B1-B72A-3C28-DC18-F765FEBA4B6D}" dt="2025-02-07T16:53:57.916" v="7"/>
        <pc:sldMkLst>
          <pc:docMk/>
          <pc:sldMk cId="1920275464" sldId="680"/>
        </pc:sldMkLst>
        <pc:spChg chg="mod">
          <ac:chgData name="McKenzie, Lloyd" userId="S::lloyd.mckenzie@ontariohealth.ca::4544ac19-90a7-4bc9-9dda-63119ceabc25" providerId="AD" clId="Web-{324D43B1-B72A-3C28-DC18-F765FEBA4B6D}" dt="2025-02-07T16:53:57.916" v="7"/>
          <ac:spMkLst>
            <pc:docMk/>
            <pc:sldMk cId="1920275464" sldId="680"/>
            <ac:spMk id="2" creationId="{12A36B17-60AD-40D9-B33D-C4B147E58C6F}"/>
          </ac:spMkLst>
        </pc:spChg>
      </pc:sldChg>
      <pc:sldChg chg="modSp">
        <pc:chgData name="McKenzie, Lloyd" userId="S::lloyd.mckenzie@ontariohealth.ca::4544ac19-90a7-4bc9-9dda-63119ceabc25" providerId="AD" clId="Web-{324D43B1-B72A-3C28-DC18-F765FEBA4B6D}" dt="2025-02-07T16:53:57.916" v="7"/>
        <pc:sldMkLst>
          <pc:docMk/>
          <pc:sldMk cId="1547336493" sldId="690"/>
        </pc:sldMkLst>
        <pc:spChg chg="mod">
          <ac:chgData name="McKenzie, Lloyd" userId="S::lloyd.mckenzie@ontariohealth.ca::4544ac19-90a7-4bc9-9dda-63119ceabc25" providerId="AD" clId="Web-{324D43B1-B72A-3C28-DC18-F765FEBA4B6D}" dt="2025-02-07T16:53:57.916" v="7"/>
          <ac:spMkLst>
            <pc:docMk/>
            <pc:sldMk cId="1547336493" sldId="690"/>
            <ac:spMk id="6" creationId="{6800A3FA-C98F-470C-B249-AC7AFCD5482D}"/>
          </ac:spMkLst>
        </pc:spChg>
      </pc:sldChg>
      <pc:sldChg chg="modSp">
        <pc:chgData name="McKenzie, Lloyd" userId="S::lloyd.mckenzie@ontariohealth.ca::4544ac19-90a7-4bc9-9dda-63119ceabc25" providerId="AD" clId="Web-{324D43B1-B72A-3C28-DC18-F765FEBA4B6D}" dt="2025-02-07T18:23:06.457" v="24" actId="20577"/>
        <pc:sldMkLst>
          <pc:docMk/>
          <pc:sldMk cId="1068210073" sldId="758"/>
        </pc:sldMkLst>
        <pc:spChg chg="mod">
          <ac:chgData name="McKenzie, Lloyd" userId="S::lloyd.mckenzie@ontariohealth.ca::4544ac19-90a7-4bc9-9dda-63119ceabc25" providerId="AD" clId="Web-{324D43B1-B72A-3C28-DC18-F765FEBA4B6D}" dt="2025-02-07T18:23:06.457" v="24" actId="20577"/>
          <ac:spMkLst>
            <pc:docMk/>
            <pc:sldMk cId="1068210073" sldId="758"/>
            <ac:spMk id="3" creationId="{265F06E4-AA8E-0233-8B95-FA7FA4341F19}"/>
          </ac:spMkLst>
        </pc:spChg>
        <pc:spChg chg="mod">
          <ac:chgData name="McKenzie, Lloyd" userId="S::lloyd.mckenzie@ontariohealth.ca::4544ac19-90a7-4bc9-9dda-63119ceabc25" providerId="AD" clId="Web-{324D43B1-B72A-3C28-DC18-F765FEBA4B6D}" dt="2025-02-07T16:53:57.916" v="7"/>
          <ac:spMkLst>
            <pc:docMk/>
            <pc:sldMk cId="1068210073" sldId="758"/>
            <ac:spMk id="4" creationId="{E203CAF6-E711-E44D-32E7-0E369101B9FF}"/>
          </ac:spMkLst>
        </pc:spChg>
      </pc:sldChg>
      <pc:sldChg chg="modSp add">
        <pc:chgData name="McKenzie, Lloyd" userId="S::lloyd.mckenzie@ontariohealth.ca::4544ac19-90a7-4bc9-9dda-63119ceabc25" providerId="AD" clId="Web-{324D43B1-B72A-3C28-DC18-F765FEBA4B6D}" dt="2025-02-07T18:22:58.973" v="21" actId="20577"/>
        <pc:sldMkLst>
          <pc:docMk/>
          <pc:sldMk cId="2030768388" sldId="797"/>
        </pc:sldMkLst>
        <pc:spChg chg="mod">
          <ac:chgData name="McKenzie, Lloyd" userId="S::lloyd.mckenzie@ontariohealth.ca::4544ac19-90a7-4bc9-9dda-63119ceabc25" providerId="AD" clId="Web-{324D43B1-B72A-3C28-DC18-F765FEBA4B6D}" dt="2025-02-07T18:22:58.973" v="21" actId="20577"/>
          <ac:spMkLst>
            <pc:docMk/>
            <pc:sldMk cId="2030768388" sldId="797"/>
            <ac:spMk id="2" creationId="{E265F639-6FEA-A56A-8782-FB04C81D81D5}"/>
          </ac:spMkLst>
        </pc:spChg>
      </pc:sldChg>
      <pc:sldChg chg="modSp">
        <pc:chgData name="McKenzie, Lloyd" userId="S::lloyd.mckenzie@ontariohealth.ca::4544ac19-90a7-4bc9-9dda-63119ceabc25" providerId="AD" clId="Web-{324D43B1-B72A-3C28-DC18-F765FEBA4B6D}" dt="2025-02-07T16:53:57.916" v="7"/>
        <pc:sldMkLst>
          <pc:docMk/>
          <pc:sldMk cId="2805408624" sldId="4802"/>
        </pc:sldMkLst>
        <pc:spChg chg="mod">
          <ac:chgData name="McKenzie, Lloyd" userId="S::lloyd.mckenzie@ontariohealth.ca::4544ac19-90a7-4bc9-9dda-63119ceabc25" providerId="AD" clId="Web-{324D43B1-B72A-3C28-DC18-F765FEBA4B6D}" dt="2025-02-07T16:53:57.916" v="7"/>
          <ac:spMkLst>
            <pc:docMk/>
            <pc:sldMk cId="2805408624" sldId="4802"/>
            <ac:spMk id="4" creationId="{146EE1AE-A93F-AB55-8489-EA018C625A48}"/>
          </ac:spMkLst>
        </pc:spChg>
      </pc:sldChg>
      <pc:sldChg chg="modSp">
        <pc:chgData name="McKenzie, Lloyd" userId="S::lloyd.mckenzie@ontariohealth.ca::4544ac19-90a7-4bc9-9dda-63119ceabc25" providerId="AD" clId="Web-{324D43B1-B72A-3C28-DC18-F765FEBA4B6D}" dt="2025-02-07T16:53:57.916" v="7"/>
        <pc:sldMkLst>
          <pc:docMk/>
          <pc:sldMk cId="2725813447" sldId="4817"/>
        </pc:sldMkLst>
        <pc:spChg chg="mod">
          <ac:chgData name="McKenzie, Lloyd" userId="S::lloyd.mckenzie@ontariohealth.ca::4544ac19-90a7-4bc9-9dda-63119ceabc25" providerId="AD" clId="Web-{324D43B1-B72A-3C28-DC18-F765FEBA4B6D}" dt="2025-02-07T16:53:57.916" v="7"/>
          <ac:spMkLst>
            <pc:docMk/>
            <pc:sldMk cId="2725813447" sldId="4817"/>
            <ac:spMk id="3" creationId="{D8136FED-0229-CDD8-8100-DABD768C7D44}"/>
          </ac:spMkLst>
        </pc:spChg>
      </pc:sldChg>
      <pc:sldChg chg="modSp">
        <pc:chgData name="McKenzie, Lloyd" userId="S::lloyd.mckenzie@ontariohealth.ca::4544ac19-90a7-4bc9-9dda-63119ceabc25" providerId="AD" clId="Web-{324D43B1-B72A-3C28-DC18-F765FEBA4B6D}" dt="2025-02-07T16:53:57.916" v="7"/>
        <pc:sldMkLst>
          <pc:docMk/>
          <pc:sldMk cId="588540160" sldId="4850"/>
        </pc:sldMkLst>
        <pc:spChg chg="mod">
          <ac:chgData name="McKenzie, Lloyd" userId="S::lloyd.mckenzie@ontariohealth.ca::4544ac19-90a7-4bc9-9dda-63119ceabc25" providerId="AD" clId="Web-{324D43B1-B72A-3C28-DC18-F765FEBA4B6D}" dt="2025-02-07T16:53:57.916" v="7"/>
          <ac:spMkLst>
            <pc:docMk/>
            <pc:sldMk cId="588540160" sldId="4850"/>
            <ac:spMk id="4" creationId="{18FAE81A-F94C-14E5-38F9-39AD325F5D9B}"/>
          </ac:spMkLst>
        </pc:spChg>
      </pc:sldChg>
      <pc:sldChg chg="modSp">
        <pc:chgData name="McKenzie, Lloyd" userId="S::lloyd.mckenzie@ontariohealth.ca::4544ac19-90a7-4bc9-9dda-63119ceabc25" providerId="AD" clId="Web-{324D43B1-B72A-3C28-DC18-F765FEBA4B6D}" dt="2025-02-07T16:53:57.916" v="7"/>
        <pc:sldMkLst>
          <pc:docMk/>
          <pc:sldMk cId="3762182957" sldId="4861"/>
        </pc:sldMkLst>
        <pc:spChg chg="mod">
          <ac:chgData name="McKenzie, Lloyd" userId="S::lloyd.mckenzie@ontariohealth.ca::4544ac19-90a7-4bc9-9dda-63119ceabc25" providerId="AD" clId="Web-{324D43B1-B72A-3C28-DC18-F765FEBA4B6D}" dt="2025-02-07T16:53:57.916" v="7"/>
          <ac:spMkLst>
            <pc:docMk/>
            <pc:sldMk cId="3762182957" sldId="4861"/>
            <ac:spMk id="3" creationId="{0D997C32-2ED6-21A0-8EFE-3094FB53FA96}"/>
          </ac:spMkLst>
        </pc:spChg>
      </pc:sldChg>
      <pc:sldChg chg="modSp">
        <pc:chgData name="McKenzie, Lloyd" userId="S::lloyd.mckenzie@ontariohealth.ca::4544ac19-90a7-4bc9-9dda-63119ceabc25" providerId="AD" clId="Web-{324D43B1-B72A-3C28-DC18-F765FEBA4B6D}" dt="2025-02-07T16:53:57.916" v="7"/>
        <pc:sldMkLst>
          <pc:docMk/>
          <pc:sldMk cId="3199103371" sldId="4917"/>
        </pc:sldMkLst>
        <pc:spChg chg="mod">
          <ac:chgData name="McKenzie, Lloyd" userId="S::lloyd.mckenzie@ontariohealth.ca::4544ac19-90a7-4bc9-9dda-63119ceabc25" providerId="AD" clId="Web-{324D43B1-B72A-3C28-DC18-F765FEBA4B6D}" dt="2025-02-07T16:53:57.916" v="7"/>
          <ac:spMkLst>
            <pc:docMk/>
            <pc:sldMk cId="3199103371" sldId="4917"/>
            <ac:spMk id="3" creationId="{0F3704A9-4D62-77E7-6F5E-8592E27B2B04}"/>
          </ac:spMkLst>
        </pc:spChg>
      </pc:sldChg>
      <pc:sldChg chg="modSp">
        <pc:chgData name="McKenzie, Lloyd" userId="S::lloyd.mckenzie@ontariohealth.ca::4544ac19-90a7-4bc9-9dda-63119ceabc25" providerId="AD" clId="Web-{324D43B1-B72A-3C28-DC18-F765FEBA4B6D}" dt="2025-02-07T16:53:57.916" v="7"/>
        <pc:sldMkLst>
          <pc:docMk/>
          <pc:sldMk cId="2026169221" sldId="4918"/>
        </pc:sldMkLst>
        <pc:spChg chg="mod">
          <ac:chgData name="McKenzie, Lloyd" userId="S::lloyd.mckenzie@ontariohealth.ca::4544ac19-90a7-4bc9-9dda-63119ceabc25" providerId="AD" clId="Web-{324D43B1-B72A-3C28-DC18-F765FEBA4B6D}" dt="2025-02-07T16:53:57.916" v="7"/>
          <ac:spMkLst>
            <pc:docMk/>
            <pc:sldMk cId="2026169221" sldId="4918"/>
            <ac:spMk id="3" creationId="{0E31A4B4-B142-624D-85D7-40D577C2665C}"/>
          </ac:spMkLst>
        </pc:spChg>
      </pc:sldChg>
      <pc:sldChg chg="modSp">
        <pc:chgData name="McKenzie, Lloyd" userId="S::lloyd.mckenzie@ontariohealth.ca::4544ac19-90a7-4bc9-9dda-63119ceabc25" providerId="AD" clId="Web-{324D43B1-B72A-3C28-DC18-F765FEBA4B6D}" dt="2025-02-07T16:53:57.916" v="7"/>
        <pc:sldMkLst>
          <pc:docMk/>
          <pc:sldMk cId="2157651299" sldId="4919"/>
        </pc:sldMkLst>
        <pc:spChg chg="mod">
          <ac:chgData name="McKenzie, Lloyd" userId="S::lloyd.mckenzie@ontariohealth.ca::4544ac19-90a7-4bc9-9dda-63119ceabc25" providerId="AD" clId="Web-{324D43B1-B72A-3C28-DC18-F765FEBA4B6D}" dt="2025-02-07T16:53:57.916" v="7"/>
          <ac:spMkLst>
            <pc:docMk/>
            <pc:sldMk cId="2157651299" sldId="4919"/>
            <ac:spMk id="4" creationId="{8BF7D378-8C9E-7A85-8277-B8B2566FA186}"/>
          </ac:spMkLst>
        </pc:spChg>
      </pc:sldChg>
      <pc:sldChg chg="modSp">
        <pc:chgData name="McKenzie, Lloyd" userId="S::lloyd.mckenzie@ontariohealth.ca::4544ac19-90a7-4bc9-9dda-63119ceabc25" providerId="AD" clId="Web-{324D43B1-B72A-3C28-DC18-F765FEBA4B6D}" dt="2025-02-07T16:53:57.916" v="7"/>
        <pc:sldMkLst>
          <pc:docMk/>
          <pc:sldMk cId="2154008174" sldId="4920"/>
        </pc:sldMkLst>
        <pc:spChg chg="mod">
          <ac:chgData name="McKenzie, Lloyd" userId="S::lloyd.mckenzie@ontariohealth.ca::4544ac19-90a7-4bc9-9dda-63119ceabc25" providerId="AD" clId="Web-{324D43B1-B72A-3C28-DC18-F765FEBA4B6D}" dt="2025-02-07T16:53:57.916" v="7"/>
          <ac:spMkLst>
            <pc:docMk/>
            <pc:sldMk cId="2154008174" sldId="4920"/>
            <ac:spMk id="4" creationId="{3CF9F33D-4161-1BDC-7903-FCD8C279234D}"/>
          </ac:spMkLst>
        </pc:spChg>
      </pc:sldChg>
      <pc:sldChg chg="modSp">
        <pc:chgData name="McKenzie, Lloyd" userId="S::lloyd.mckenzie@ontariohealth.ca::4544ac19-90a7-4bc9-9dda-63119ceabc25" providerId="AD" clId="Web-{324D43B1-B72A-3C28-DC18-F765FEBA4B6D}" dt="2025-02-07T16:53:57.916" v="7"/>
        <pc:sldMkLst>
          <pc:docMk/>
          <pc:sldMk cId="778096081" sldId="4922"/>
        </pc:sldMkLst>
        <pc:spChg chg="mod">
          <ac:chgData name="McKenzie, Lloyd" userId="S::lloyd.mckenzie@ontariohealth.ca::4544ac19-90a7-4bc9-9dda-63119ceabc25" providerId="AD" clId="Web-{324D43B1-B72A-3C28-DC18-F765FEBA4B6D}" dt="2025-02-07T16:53:57.916" v="7"/>
          <ac:spMkLst>
            <pc:docMk/>
            <pc:sldMk cId="778096081" sldId="4922"/>
            <ac:spMk id="4" creationId="{E2A67A32-D1A2-4460-8BBE-626A9BD96DB8}"/>
          </ac:spMkLst>
        </pc:spChg>
      </pc:sldChg>
      <pc:sldChg chg="modSp">
        <pc:chgData name="McKenzie, Lloyd" userId="S::lloyd.mckenzie@ontariohealth.ca::4544ac19-90a7-4bc9-9dda-63119ceabc25" providerId="AD" clId="Web-{324D43B1-B72A-3C28-DC18-F765FEBA4B6D}" dt="2025-02-07T16:53:57.916" v="7"/>
        <pc:sldMkLst>
          <pc:docMk/>
          <pc:sldMk cId="4119625314" sldId="4923"/>
        </pc:sldMkLst>
        <pc:spChg chg="mod">
          <ac:chgData name="McKenzie, Lloyd" userId="S::lloyd.mckenzie@ontariohealth.ca::4544ac19-90a7-4bc9-9dda-63119ceabc25" providerId="AD" clId="Web-{324D43B1-B72A-3C28-DC18-F765FEBA4B6D}" dt="2025-02-07T16:53:57.916" v="7"/>
          <ac:spMkLst>
            <pc:docMk/>
            <pc:sldMk cId="4119625314" sldId="4923"/>
            <ac:spMk id="3" creationId="{99B083D1-315F-D551-1B58-9AB82CD7DDCB}"/>
          </ac:spMkLst>
        </pc:spChg>
      </pc:sldChg>
      <pc:sldChg chg="modSp">
        <pc:chgData name="McKenzie, Lloyd" userId="S::lloyd.mckenzie@ontariohealth.ca::4544ac19-90a7-4bc9-9dda-63119ceabc25" providerId="AD" clId="Web-{324D43B1-B72A-3C28-DC18-F765FEBA4B6D}" dt="2025-02-07T16:53:57.916" v="7"/>
        <pc:sldMkLst>
          <pc:docMk/>
          <pc:sldMk cId="3562261403" sldId="4924"/>
        </pc:sldMkLst>
        <pc:spChg chg="mod">
          <ac:chgData name="McKenzie, Lloyd" userId="S::lloyd.mckenzie@ontariohealth.ca::4544ac19-90a7-4bc9-9dda-63119ceabc25" providerId="AD" clId="Web-{324D43B1-B72A-3C28-DC18-F765FEBA4B6D}" dt="2025-02-07T16:53:57.916" v="7"/>
          <ac:spMkLst>
            <pc:docMk/>
            <pc:sldMk cId="3562261403" sldId="4924"/>
            <ac:spMk id="4" creationId="{CBE3CC94-D79E-FF12-5D61-26BAD83B2CFF}"/>
          </ac:spMkLst>
        </pc:spChg>
      </pc:sldChg>
      <pc:sldChg chg="modSp">
        <pc:chgData name="McKenzie, Lloyd" userId="S::lloyd.mckenzie@ontariohealth.ca::4544ac19-90a7-4bc9-9dda-63119ceabc25" providerId="AD" clId="Web-{324D43B1-B72A-3C28-DC18-F765FEBA4B6D}" dt="2025-02-07T16:53:57.916" v="7"/>
        <pc:sldMkLst>
          <pc:docMk/>
          <pc:sldMk cId="1194817898" sldId="4925"/>
        </pc:sldMkLst>
        <pc:spChg chg="mod">
          <ac:chgData name="McKenzie, Lloyd" userId="S::lloyd.mckenzie@ontariohealth.ca::4544ac19-90a7-4bc9-9dda-63119ceabc25" providerId="AD" clId="Web-{324D43B1-B72A-3C28-DC18-F765FEBA4B6D}" dt="2025-02-07T16:53:57.916" v="7"/>
          <ac:spMkLst>
            <pc:docMk/>
            <pc:sldMk cId="1194817898" sldId="4925"/>
            <ac:spMk id="4" creationId="{20410346-A835-A266-FF36-1227F3854B5D}"/>
          </ac:spMkLst>
        </pc:spChg>
      </pc:sldChg>
      <pc:sldChg chg="modSp">
        <pc:chgData name="McKenzie, Lloyd" userId="S::lloyd.mckenzie@ontariohealth.ca::4544ac19-90a7-4bc9-9dda-63119ceabc25" providerId="AD" clId="Web-{324D43B1-B72A-3C28-DC18-F765FEBA4B6D}" dt="2025-02-07T16:53:57.916" v="7"/>
        <pc:sldMkLst>
          <pc:docMk/>
          <pc:sldMk cId="2122753277" sldId="4926"/>
        </pc:sldMkLst>
        <pc:spChg chg="mod">
          <ac:chgData name="McKenzie, Lloyd" userId="S::lloyd.mckenzie@ontariohealth.ca::4544ac19-90a7-4bc9-9dda-63119ceabc25" providerId="AD" clId="Web-{324D43B1-B72A-3C28-DC18-F765FEBA4B6D}" dt="2025-02-07T16:53:57.916" v="7"/>
          <ac:spMkLst>
            <pc:docMk/>
            <pc:sldMk cId="2122753277" sldId="4926"/>
            <ac:spMk id="4" creationId="{2551CC32-52C0-837C-9730-80CF6BC3A173}"/>
          </ac:spMkLst>
        </pc:spChg>
      </pc:sldChg>
      <pc:sldChg chg="modSp">
        <pc:chgData name="McKenzie, Lloyd" userId="S::lloyd.mckenzie@ontariohealth.ca::4544ac19-90a7-4bc9-9dda-63119ceabc25" providerId="AD" clId="Web-{324D43B1-B72A-3C28-DC18-F765FEBA4B6D}" dt="2025-02-07T16:53:57.916" v="7"/>
        <pc:sldMkLst>
          <pc:docMk/>
          <pc:sldMk cId="1247966441" sldId="4927"/>
        </pc:sldMkLst>
        <pc:spChg chg="mod">
          <ac:chgData name="McKenzie, Lloyd" userId="S::lloyd.mckenzie@ontariohealth.ca::4544ac19-90a7-4bc9-9dda-63119ceabc25" providerId="AD" clId="Web-{324D43B1-B72A-3C28-DC18-F765FEBA4B6D}" dt="2025-02-07T16:53:57.916" v="7"/>
          <ac:spMkLst>
            <pc:docMk/>
            <pc:sldMk cId="1247966441" sldId="4927"/>
            <ac:spMk id="3" creationId="{BEE9D176-1C75-57E3-08F5-021E73B5DF73}"/>
          </ac:spMkLst>
        </pc:spChg>
      </pc:sldChg>
      <pc:sldChg chg="modSp">
        <pc:chgData name="McKenzie, Lloyd" userId="S::lloyd.mckenzie@ontariohealth.ca::4544ac19-90a7-4bc9-9dda-63119ceabc25" providerId="AD" clId="Web-{324D43B1-B72A-3C28-DC18-F765FEBA4B6D}" dt="2025-02-07T16:53:57.916" v="7"/>
        <pc:sldMkLst>
          <pc:docMk/>
          <pc:sldMk cId="3965815765" sldId="4928"/>
        </pc:sldMkLst>
        <pc:spChg chg="mod">
          <ac:chgData name="McKenzie, Lloyd" userId="S::lloyd.mckenzie@ontariohealth.ca::4544ac19-90a7-4bc9-9dda-63119ceabc25" providerId="AD" clId="Web-{324D43B1-B72A-3C28-DC18-F765FEBA4B6D}" dt="2025-02-07T16:53:57.916" v="7"/>
          <ac:spMkLst>
            <pc:docMk/>
            <pc:sldMk cId="3965815765" sldId="4928"/>
            <ac:spMk id="4" creationId="{7848216F-9791-8452-D978-B10D89EA8E33}"/>
          </ac:spMkLst>
        </pc:spChg>
      </pc:sldChg>
      <pc:sldChg chg="modSp">
        <pc:chgData name="McKenzie, Lloyd" userId="S::lloyd.mckenzie@ontariohealth.ca::4544ac19-90a7-4bc9-9dda-63119ceabc25" providerId="AD" clId="Web-{324D43B1-B72A-3C28-DC18-F765FEBA4B6D}" dt="2025-02-07T16:53:57.916" v="7"/>
        <pc:sldMkLst>
          <pc:docMk/>
          <pc:sldMk cId="3219241533" sldId="4929"/>
        </pc:sldMkLst>
        <pc:spChg chg="mod">
          <ac:chgData name="McKenzie, Lloyd" userId="S::lloyd.mckenzie@ontariohealth.ca::4544ac19-90a7-4bc9-9dda-63119ceabc25" providerId="AD" clId="Web-{324D43B1-B72A-3C28-DC18-F765FEBA4B6D}" dt="2025-02-07T16:53:57.916" v="7"/>
          <ac:spMkLst>
            <pc:docMk/>
            <pc:sldMk cId="3219241533" sldId="4929"/>
            <ac:spMk id="3" creationId="{329C3964-4EA6-7276-D783-369EF7FB4555}"/>
          </ac:spMkLst>
        </pc:spChg>
      </pc:sldChg>
      <pc:sldChg chg="modSp">
        <pc:chgData name="McKenzie, Lloyd" userId="S::lloyd.mckenzie@ontariohealth.ca::4544ac19-90a7-4bc9-9dda-63119ceabc25" providerId="AD" clId="Web-{324D43B1-B72A-3C28-DC18-F765FEBA4B6D}" dt="2025-02-07T16:53:57.916" v="7"/>
        <pc:sldMkLst>
          <pc:docMk/>
          <pc:sldMk cId="2123645235" sldId="4930"/>
        </pc:sldMkLst>
        <pc:spChg chg="mod">
          <ac:chgData name="McKenzie, Lloyd" userId="S::lloyd.mckenzie@ontariohealth.ca::4544ac19-90a7-4bc9-9dda-63119ceabc25" providerId="AD" clId="Web-{324D43B1-B72A-3C28-DC18-F765FEBA4B6D}" dt="2025-02-07T16:53:57.916" v="7"/>
          <ac:spMkLst>
            <pc:docMk/>
            <pc:sldMk cId="2123645235" sldId="4930"/>
            <ac:spMk id="4" creationId="{959205CF-4FB7-B48E-0512-96ACB4D3BFAA}"/>
          </ac:spMkLst>
        </pc:spChg>
      </pc:sldChg>
      <pc:sldChg chg="modSp">
        <pc:chgData name="McKenzie, Lloyd" userId="S::lloyd.mckenzie@ontariohealth.ca::4544ac19-90a7-4bc9-9dda-63119ceabc25" providerId="AD" clId="Web-{324D43B1-B72A-3C28-DC18-F765FEBA4B6D}" dt="2025-02-07T16:53:57.916" v="7"/>
        <pc:sldMkLst>
          <pc:docMk/>
          <pc:sldMk cId="2658522808" sldId="4931"/>
        </pc:sldMkLst>
        <pc:spChg chg="mod">
          <ac:chgData name="McKenzie, Lloyd" userId="S::lloyd.mckenzie@ontariohealth.ca::4544ac19-90a7-4bc9-9dda-63119ceabc25" providerId="AD" clId="Web-{324D43B1-B72A-3C28-DC18-F765FEBA4B6D}" dt="2025-02-07T16:53:57.916" v="7"/>
          <ac:spMkLst>
            <pc:docMk/>
            <pc:sldMk cId="2658522808" sldId="4931"/>
            <ac:spMk id="3" creationId="{55DE4CFA-BE45-09D0-7473-1B44EFA6D3F2}"/>
          </ac:spMkLst>
        </pc:spChg>
      </pc:sldChg>
      <pc:sldChg chg="modSp">
        <pc:chgData name="McKenzie, Lloyd" userId="S::lloyd.mckenzie@ontariohealth.ca::4544ac19-90a7-4bc9-9dda-63119ceabc25" providerId="AD" clId="Web-{324D43B1-B72A-3C28-DC18-F765FEBA4B6D}" dt="2025-02-07T16:53:57.916" v="7"/>
        <pc:sldMkLst>
          <pc:docMk/>
          <pc:sldMk cId="4183608553" sldId="4932"/>
        </pc:sldMkLst>
        <pc:spChg chg="mod">
          <ac:chgData name="McKenzie, Lloyd" userId="S::lloyd.mckenzie@ontariohealth.ca::4544ac19-90a7-4bc9-9dda-63119ceabc25" providerId="AD" clId="Web-{324D43B1-B72A-3C28-DC18-F765FEBA4B6D}" dt="2025-02-07T16:53:57.916" v="7"/>
          <ac:spMkLst>
            <pc:docMk/>
            <pc:sldMk cId="4183608553" sldId="4932"/>
            <ac:spMk id="4" creationId="{2EAB6887-69A8-9320-87BC-0BC69331437F}"/>
          </ac:spMkLst>
        </pc:spChg>
      </pc:sldChg>
      <pc:sldChg chg="modSp">
        <pc:chgData name="McKenzie, Lloyd" userId="S::lloyd.mckenzie@ontariohealth.ca::4544ac19-90a7-4bc9-9dda-63119ceabc25" providerId="AD" clId="Web-{324D43B1-B72A-3C28-DC18-F765FEBA4B6D}" dt="2025-02-07T16:53:57.916" v="7"/>
        <pc:sldMkLst>
          <pc:docMk/>
          <pc:sldMk cId="1282372968" sldId="4933"/>
        </pc:sldMkLst>
        <pc:spChg chg="mod">
          <ac:chgData name="McKenzie, Lloyd" userId="S::lloyd.mckenzie@ontariohealth.ca::4544ac19-90a7-4bc9-9dda-63119ceabc25" providerId="AD" clId="Web-{324D43B1-B72A-3C28-DC18-F765FEBA4B6D}" dt="2025-02-07T16:53:57.916" v="7"/>
          <ac:spMkLst>
            <pc:docMk/>
            <pc:sldMk cId="1282372968" sldId="4933"/>
            <ac:spMk id="4" creationId="{A3400775-4BA1-5C02-8FB1-455BEBC87263}"/>
          </ac:spMkLst>
        </pc:spChg>
      </pc:sldChg>
      <pc:sldMasterChg chg="modSp addSldLayout modSldLayout">
        <pc:chgData name="McKenzie, Lloyd" userId="S::lloyd.mckenzie@ontariohealth.ca::4544ac19-90a7-4bc9-9dda-63119ceabc25" providerId="AD" clId="Web-{324D43B1-B72A-3C28-DC18-F765FEBA4B6D}" dt="2025-02-07T18:22:46.941" v="8"/>
        <pc:sldMasterMkLst>
          <pc:docMk/>
          <pc:sldMasterMk cId="0" sldId="2147483648"/>
        </pc:sldMasterMkLst>
        <pc:spChg chg="mod">
          <ac:chgData name="McKenzie, Lloyd" userId="S::lloyd.mckenzie@ontariohealth.ca::4544ac19-90a7-4bc9-9dda-63119ceabc25" providerId="AD" clId="Web-{324D43B1-B72A-3C28-DC18-F765FEBA4B6D}" dt="2025-02-07T16:53:57.916" v="7"/>
          <ac:spMkLst>
            <pc:docMk/>
            <pc:sldMasterMk cId="0" sldId="2147483648"/>
            <ac:spMk id="5" creationId="{B9753632-C492-4515-B901-41AFB25873CC}"/>
          </ac:spMkLst>
        </pc:spChg>
        <pc:sldLayoutChg chg="modSp">
          <pc:chgData name="McKenzie, Lloyd" userId="S::lloyd.mckenzie@ontariohealth.ca::4544ac19-90a7-4bc9-9dda-63119ceabc25" providerId="AD" clId="Web-{324D43B1-B72A-3C28-DC18-F765FEBA4B6D}" dt="2025-02-07T16:53:57.916" v="7"/>
          <pc:sldLayoutMkLst>
            <pc:docMk/>
            <pc:sldMasterMk cId="0" sldId="2147483648"/>
            <pc:sldLayoutMk cId="2237845615" sldId="2147483682"/>
          </pc:sldLayoutMkLst>
          <pc:spChg chg="mod">
            <ac:chgData name="McKenzie, Lloyd" userId="S::lloyd.mckenzie@ontariohealth.ca::4544ac19-90a7-4bc9-9dda-63119ceabc25" providerId="AD" clId="Web-{324D43B1-B72A-3C28-DC18-F765FEBA4B6D}" dt="2025-02-07T16:53:57.916" v="7"/>
            <ac:spMkLst>
              <pc:docMk/>
              <pc:sldMasterMk cId="0" sldId="2147483648"/>
              <pc:sldLayoutMk cId="2237845615" sldId="2147483682"/>
              <ac:spMk id="8" creationId="{8E2087E9-637C-4C09-8985-3BAE95EB3A0C}"/>
            </ac:spMkLst>
          </pc:spChg>
        </pc:sldLayoutChg>
        <pc:sldLayoutChg chg="modSp">
          <pc:chgData name="McKenzie, Lloyd" userId="S::lloyd.mckenzie@ontariohealth.ca::4544ac19-90a7-4bc9-9dda-63119ceabc25" providerId="AD" clId="Web-{324D43B1-B72A-3C28-DC18-F765FEBA4B6D}" dt="2025-02-07T16:53:57.916" v="7"/>
          <pc:sldLayoutMkLst>
            <pc:docMk/>
            <pc:sldMasterMk cId="0" sldId="2147483648"/>
            <pc:sldLayoutMk cId="3769414896" sldId="2147483683"/>
          </pc:sldLayoutMkLst>
          <pc:spChg chg="mod">
            <ac:chgData name="McKenzie, Lloyd" userId="S::lloyd.mckenzie@ontariohealth.ca::4544ac19-90a7-4bc9-9dda-63119ceabc25" providerId="AD" clId="Web-{324D43B1-B72A-3C28-DC18-F765FEBA4B6D}" dt="2025-02-07T16:53:57.916" v="7"/>
            <ac:spMkLst>
              <pc:docMk/>
              <pc:sldMasterMk cId="0" sldId="2147483648"/>
              <pc:sldLayoutMk cId="3769414896" sldId="2147483683"/>
              <ac:spMk id="8" creationId="{9170F17B-552A-4993-A6F0-1A6FE335872E}"/>
            </ac:spMkLst>
          </pc:spChg>
        </pc:sldLayoutChg>
        <pc:sldLayoutChg chg="modSp">
          <pc:chgData name="McKenzie, Lloyd" userId="S::lloyd.mckenzie@ontariohealth.ca::4544ac19-90a7-4bc9-9dda-63119ceabc25" providerId="AD" clId="Web-{324D43B1-B72A-3C28-DC18-F765FEBA4B6D}" dt="2025-02-07T16:53:57.916" v="7"/>
          <pc:sldLayoutMkLst>
            <pc:docMk/>
            <pc:sldMasterMk cId="0" sldId="2147483648"/>
            <pc:sldLayoutMk cId="2024429228" sldId="2147483684"/>
          </pc:sldLayoutMkLst>
          <pc:spChg chg="mod">
            <ac:chgData name="McKenzie, Lloyd" userId="S::lloyd.mckenzie@ontariohealth.ca::4544ac19-90a7-4bc9-9dda-63119ceabc25" providerId="AD" clId="Web-{324D43B1-B72A-3C28-DC18-F765FEBA4B6D}" dt="2025-02-07T16:53:57.916" v="7"/>
            <ac:spMkLst>
              <pc:docMk/>
              <pc:sldMasterMk cId="0" sldId="2147483648"/>
              <pc:sldLayoutMk cId="2024429228" sldId="2147483684"/>
              <ac:spMk id="25" creationId="{6C4765DB-7105-45CC-BD97-DDD21BCA1C4A}"/>
            </ac:spMkLst>
          </pc:spChg>
        </pc:sldLayoutChg>
        <pc:sldLayoutChg chg="modSp">
          <pc:chgData name="McKenzie, Lloyd" userId="S::lloyd.mckenzie@ontariohealth.ca::4544ac19-90a7-4bc9-9dda-63119ceabc25" providerId="AD" clId="Web-{324D43B1-B72A-3C28-DC18-F765FEBA4B6D}" dt="2025-02-07T16:53:57.916" v="7"/>
          <pc:sldLayoutMkLst>
            <pc:docMk/>
            <pc:sldMasterMk cId="0" sldId="2147483648"/>
            <pc:sldLayoutMk cId="1828050307" sldId="2147483685"/>
          </pc:sldLayoutMkLst>
          <pc:spChg chg="mod">
            <ac:chgData name="McKenzie, Lloyd" userId="S::lloyd.mckenzie@ontariohealth.ca::4544ac19-90a7-4bc9-9dda-63119ceabc25" providerId="AD" clId="Web-{324D43B1-B72A-3C28-DC18-F765FEBA4B6D}" dt="2025-02-07T16:53:57.916" v="7"/>
            <ac:spMkLst>
              <pc:docMk/>
              <pc:sldMasterMk cId="0" sldId="2147483648"/>
              <pc:sldLayoutMk cId="1828050307" sldId="2147483685"/>
              <ac:spMk id="41" creationId="{86364F0F-A2BB-480B-88A7-F41748072267}"/>
            </ac:spMkLst>
          </pc:spChg>
        </pc:sldLayoutChg>
        <pc:sldLayoutChg chg="modSp">
          <pc:chgData name="McKenzie, Lloyd" userId="S::lloyd.mckenzie@ontariohealth.ca::4544ac19-90a7-4bc9-9dda-63119ceabc25" providerId="AD" clId="Web-{324D43B1-B72A-3C28-DC18-F765FEBA4B6D}" dt="2025-02-07T16:53:57.916" v="7"/>
          <pc:sldLayoutMkLst>
            <pc:docMk/>
            <pc:sldMasterMk cId="0" sldId="2147483648"/>
            <pc:sldLayoutMk cId="4066057111" sldId="2147483686"/>
          </pc:sldLayoutMkLst>
          <pc:spChg chg="mod">
            <ac:chgData name="McKenzie, Lloyd" userId="S::lloyd.mckenzie@ontariohealth.ca::4544ac19-90a7-4bc9-9dda-63119ceabc25" providerId="AD" clId="Web-{324D43B1-B72A-3C28-DC18-F765FEBA4B6D}" dt="2025-02-07T16:53:57.916" v="7"/>
            <ac:spMkLst>
              <pc:docMk/>
              <pc:sldMasterMk cId="0" sldId="2147483648"/>
              <pc:sldLayoutMk cId="4066057111" sldId="2147483686"/>
              <ac:spMk id="23" creationId="{3278E695-3242-46C8-A5D0-91F98BE1AA7A}"/>
            </ac:spMkLst>
          </pc:spChg>
        </pc:sldLayoutChg>
        <pc:sldLayoutChg chg="modSp">
          <pc:chgData name="McKenzie, Lloyd" userId="S::lloyd.mckenzie@ontariohealth.ca::4544ac19-90a7-4bc9-9dda-63119ceabc25" providerId="AD" clId="Web-{324D43B1-B72A-3C28-DC18-F765FEBA4B6D}" dt="2025-02-07T16:53:57.916" v="7"/>
          <pc:sldLayoutMkLst>
            <pc:docMk/>
            <pc:sldMasterMk cId="0" sldId="2147483648"/>
            <pc:sldLayoutMk cId="1509802494" sldId="2147483687"/>
          </pc:sldLayoutMkLst>
          <pc:spChg chg="mod">
            <ac:chgData name="McKenzie, Lloyd" userId="S::lloyd.mckenzie@ontariohealth.ca::4544ac19-90a7-4bc9-9dda-63119ceabc25" providerId="AD" clId="Web-{324D43B1-B72A-3C28-DC18-F765FEBA4B6D}" dt="2025-02-07T16:53:57.916" v="7"/>
            <ac:spMkLst>
              <pc:docMk/>
              <pc:sldMasterMk cId="0" sldId="2147483648"/>
              <pc:sldLayoutMk cId="1509802494" sldId="2147483687"/>
              <ac:spMk id="27" creationId="{1B1954A0-3B1F-45BD-8FA9-A14758770218}"/>
            </ac:spMkLst>
          </pc:spChg>
        </pc:sldLayoutChg>
        <pc:sldLayoutChg chg="modSp">
          <pc:chgData name="McKenzie, Lloyd" userId="S::lloyd.mckenzie@ontariohealth.ca::4544ac19-90a7-4bc9-9dda-63119ceabc25" providerId="AD" clId="Web-{324D43B1-B72A-3C28-DC18-F765FEBA4B6D}" dt="2025-02-07T16:53:57.916" v="7"/>
          <pc:sldLayoutMkLst>
            <pc:docMk/>
            <pc:sldMasterMk cId="0" sldId="2147483648"/>
            <pc:sldLayoutMk cId="3002454115" sldId="2147483688"/>
          </pc:sldLayoutMkLst>
          <pc:spChg chg="mod">
            <ac:chgData name="McKenzie, Lloyd" userId="S::lloyd.mckenzie@ontariohealth.ca::4544ac19-90a7-4bc9-9dda-63119ceabc25" providerId="AD" clId="Web-{324D43B1-B72A-3C28-DC18-F765FEBA4B6D}" dt="2025-02-07T16:53:57.916" v="7"/>
            <ac:spMkLst>
              <pc:docMk/>
              <pc:sldMasterMk cId="0" sldId="2147483648"/>
              <pc:sldLayoutMk cId="3002454115" sldId="2147483688"/>
              <ac:spMk id="27" creationId="{3E9F65D5-F0E8-4EA4-B4AD-024D025D4000}"/>
            </ac:spMkLst>
          </pc:spChg>
        </pc:sldLayoutChg>
        <pc:sldLayoutChg chg="modSp">
          <pc:chgData name="McKenzie, Lloyd" userId="S::lloyd.mckenzie@ontariohealth.ca::4544ac19-90a7-4bc9-9dda-63119ceabc25" providerId="AD" clId="Web-{324D43B1-B72A-3C28-DC18-F765FEBA4B6D}" dt="2025-02-07T16:53:57.916" v="7"/>
          <pc:sldLayoutMkLst>
            <pc:docMk/>
            <pc:sldMasterMk cId="0" sldId="2147483648"/>
            <pc:sldLayoutMk cId="2112457495" sldId="2147483689"/>
          </pc:sldLayoutMkLst>
          <pc:spChg chg="mod">
            <ac:chgData name="McKenzie, Lloyd" userId="S::lloyd.mckenzie@ontariohealth.ca::4544ac19-90a7-4bc9-9dda-63119ceabc25" providerId="AD" clId="Web-{324D43B1-B72A-3C28-DC18-F765FEBA4B6D}" dt="2025-02-07T16:53:57.916" v="7"/>
            <ac:spMkLst>
              <pc:docMk/>
              <pc:sldMasterMk cId="0" sldId="2147483648"/>
              <pc:sldLayoutMk cId="2112457495" sldId="2147483689"/>
              <ac:spMk id="9" creationId="{50BB96CA-A2ED-4646-843D-EEE743521AEF}"/>
            </ac:spMkLst>
          </pc:spChg>
        </pc:sldLayoutChg>
        <pc:sldLayoutChg chg="modSp">
          <pc:chgData name="McKenzie, Lloyd" userId="S::lloyd.mckenzie@ontariohealth.ca::4544ac19-90a7-4bc9-9dda-63119ceabc25" providerId="AD" clId="Web-{324D43B1-B72A-3C28-DC18-F765FEBA4B6D}" dt="2025-02-07T16:53:57.916" v="7"/>
          <pc:sldLayoutMkLst>
            <pc:docMk/>
            <pc:sldMasterMk cId="0" sldId="2147483648"/>
            <pc:sldLayoutMk cId="2809160247" sldId="2147483690"/>
          </pc:sldLayoutMkLst>
          <pc:spChg chg="mod">
            <ac:chgData name="McKenzie, Lloyd" userId="S::lloyd.mckenzie@ontariohealth.ca::4544ac19-90a7-4bc9-9dda-63119ceabc25" providerId="AD" clId="Web-{324D43B1-B72A-3C28-DC18-F765FEBA4B6D}" dt="2025-02-07T16:53:57.916" v="7"/>
            <ac:spMkLst>
              <pc:docMk/>
              <pc:sldMasterMk cId="0" sldId="2147483648"/>
              <pc:sldLayoutMk cId="2809160247" sldId="2147483690"/>
              <ac:spMk id="19" creationId="{736339CA-3043-4229-B59B-66EFA864600D}"/>
            </ac:spMkLst>
          </pc:spChg>
        </pc:sldLayoutChg>
        <pc:sldLayoutChg chg="modSp">
          <pc:chgData name="McKenzie, Lloyd" userId="S::lloyd.mckenzie@ontariohealth.ca::4544ac19-90a7-4bc9-9dda-63119ceabc25" providerId="AD" clId="Web-{324D43B1-B72A-3C28-DC18-F765FEBA4B6D}" dt="2025-02-07T16:53:57.916" v="7"/>
          <pc:sldLayoutMkLst>
            <pc:docMk/>
            <pc:sldMasterMk cId="0" sldId="2147483648"/>
            <pc:sldLayoutMk cId="4228695043" sldId="2147483699"/>
          </pc:sldLayoutMkLst>
          <pc:spChg chg="mod">
            <ac:chgData name="McKenzie, Lloyd" userId="S::lloyd.mckenzie@ontariohealth.ca::4544ac19-90a7-4bc9-9dda-63119ceabc25" providerId="AD" clId="Web-{324D43B1-B72A-3C28-DC18-F765FEBA4B6D}" dt="2025-02-07T16:53:57.916" v="7"/>
            <ac:spMkLst>
              <pc:docMk/>
              <pc:sldMasterMk cId="0" sldId="2147483648"/>
              <pc:sldLayoutMk cId="4228695043" sldId="2147483699"/>
              <ac:spMk id="23" creationId="{3278E695-3242-46C8-A5D0-91F98BE1AA7A}"/>
            </ac:spMkLst>
          </pc:spChg>
        </pc:sldLayoutChg>
        <pc:sldLayoutChg chg="modSp">
          <pc:chgData name="McKenzie, Lloyd" userId="S::lloyd.mckenzie@ontariohealth.ca::4544ac19-90a7-4bc9-9dda-63119ceabc25" providerId="AD" clId="Web-{324D43B1-B72A-3C28-DC18-F765FEBA4B6D}" dt="2025-02-07T16:53:57.916" v="7"/>
          <pc:sldLayoutMkLst>
            <pc:docMk/>
            <pc:sldMasterMk cId="0" sldId="2147483648"/>
            <pc:sldLayoutMk cId="3475593088" sldId="2147483700"/>
          </pc:sldLayoutMkLst>
          <pc:spChg chg="mod">
            <ac:chgData name="McKenzie, Lloyd" userId="S::lloyd.mckenzie@ontariohealth.ca::4544ac19-90a7-4bc9-9dda-63119ceabc25" providerId="AD" clId="Web-{324D43B1-B72A-3C28-DC18-F765FEBA4B6D}" dt="2025-02-07T16:53:57.916" v="7"/>
            <ac:spMkLst>
              <pc:docMk/>
              <pc:sldMasterMk cId="0" sldId="2147483648"/>
              <pc:sldLayoutMk cId="3475593088" sldId="2147483700"/>
              <ac:spMk id="23" creationId="{3278E695-3242-46C8-A5D0-91F98BE1AA7A}"/>
            </ac:spMkLst>
          </pc:spChg>
        </pc:sldLayoutChg>
        <pc:sldLayoutChg chg="add">
          <pc:chgData name="McKenzie, Lloyd" userId="S::lloyd.mckenzie@ontariohealth.ca::4544ac19-90a7-4bc9-9dda-63119ceabc25" providerId="AD" clId="Web-{324D43B1-B72A-3C28-DC18-F765FEBA4B6D}" dt="2025-02-07T18:22:46.941" v="8"/>
          <pc:sldLayoutMkLst>
            <pc:docMk/>
            <pc:sldMasterMk cId="0" sldId="2147483648"/>
            <pc:sldLayoutMk cId="3858933367" sldId="2147483707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 dirty="0"/>
            <a:t>Modular &amp; Derived Outline</a:t>
          </a:r>
          <a:endParaRPr lang="en-CA" dirty="0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 w="19050"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Modular Forms</a:t>
          </a:r>
          <a:endParaRPr lang="en-CA" dirty="0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 w="19050"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Derived Forms</a:t>
          </a:r>
          <a:endParaRPr lang="en-CA" dirty="0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/>
      <dgm:t>
        <a:bodyPr/>
        <a:lstStyle/>
        <a:p>
          <a:r>
            <a:rPr lang="en-US" dirty="0"/>
            <a:t>Questions</a:t>
          </a:r>
          <a:endParaRPr lang="en-CA" dirty="0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3"/>
      <dgm:spPr/>
    </dgm:pt>
    <dgm:pt modelId="{BCD87F99-4E28-41E7-A30A-39AF0D0AA6C7}" type="pres">
      <dgm:prSet presAssocID="{1B5EB6CD-5828-4438-85A5-8EB0B4BE5381}" presName="childText" presStyleLbl="bgAcc1" presStyleIdx="0" presStyleCnt="3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3"/>
      <dgm:spPr/>
    </dgm:pt>
    <dgm:pt modelId="{548CF520-481D-4C87-8CD0-3DD8C9DE5282}" type="pres">
      <dgm:prSet presAssocID="{795F821A-69E9-4A29-B80B-67A34BAAB294}" presName="childText" presStyleLbl="bgAcc1" presStyleIdx="1" presStyleCnt="3" custScaleX="319340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2" presStyleCnt="3"/>
      <dgm:spPr/>
    </dgm:pt>
    <dgm:pt modelId="{30E969A7-3C44-469D-AE9B-C9DFCD9F079E}" type="pres">
      <dgm:prSet presAssocID="{F7804CF8-A785-466F-9482-3D191ABFD207}" presName="childText" presStyleLbl="bgAcc1" presStyleIdx="2" presStyleCnt="3" custScaleX="319340">
        <dgm:presLayoutVars>
          <dgm:bulletEnabled val="1"/>
        </dgm:presLayoutVars>
      </dgm:prSet>
      <dgm:spPr/>
    </dgm:pt>
  </dgm:ptLst>
  <dgm:cxnLst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52121E4B-B6E3-47E6-8B20-D2BD238CFFAF}" srcId="{9DF1CC27-E04C-4624-87AB-AA2BC35087D5}" destId="{F7804CF8-A785-466F-9482-3D191ABFD207}" srcOrd="2" destOrd="0" parTransId="{C44167C4-5B1C-43BE-B781-24EF42BC167D}" sibTransId="{9BED19C2-6AE1-417C-A51E-306300DFD11E}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59C47FA-61C4-45A1-91C4-C66134849DAC}" type="presParOf" srcId="{7E1F6895-DF2C-4347-A034-6956F318B73D}" destId="{8E1030CD-02DB-4F6F-A18F-7AF9D8830B11}" srcOrd="4" destOrd="0" presId="urn:microsoft.com/office/officeart/2005/8/layout/hierarchy3"/>
    <dgm:cxn modelId="{13839D05-E643-4FF4-A509-EFADD64DB638}" type="presParOf" srcId="{7E1F6895-DF2C-4347-A034-6956F318B73D}" destId="{30E969A7-3C44-469D-AE9B-C9DFCD9F079E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 dirty="0"/>
            <a:t>Modular &amp; Derived Outline</a:t>
          </a:r>
          <a:endParaRPr lang="en-CA" dirty="0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 w="57150"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Modular Forms</a:t>
          </a:r>
          <a:endParaRPr lang="en-CA" dirty="0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 w="19050"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Derived Forms</a:t>
          </a:r>
          <a:endParaRPr lang="en-CA" dirty="0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/>
      <dgm:t>
        <a:bodyPr/>
        <a:lstStyle/>
        <a:p>
          <a:r>
            <a:rPr lang="en-US" dirty="0"/>
            <a:t>Questions</a:t>
          </a:r>
          <a:endParaRPr lang="en-CA" dirty="0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3"/>
      <dgm:spPr/>
    </dgm:pt>
    <dgm:pt modelId="{BCD87F99-4E28-41E7-A30A-39AF0D0AA6C7}" type="pres">
      <dgm:prSet presAssocID="{1B5EB6CD-5828-4438-85A5-8EB0B4BE5381}" presName="childText" presStyleLbl="bgAcc1" presStyleIdx="0" presStyleCnt="3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3"/>
      <dgm:spPr/>
    </dgm:pt>
    <dgm:pt modelId="{548CF520-481D-4C87-8CD0-3DD8C9DE5282}" type="pres">
      <dgm:prSet presAssocID="{795F821A-69E9-4A29-B80B-67A34BAAB294}" presName="childText" presStyleLbl="bgAcc1" presStyleIdx="1" presStyleCnt="3" custScaleX="319340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2" presStyleCnt="3"/>
      <dgm:spPr/>
    </dgm:pt>
    <dgm:pt modelId="{30E969A7-3C44-469D-AE9B-C9DFCD9F079E}" type="pres">
      <dgm:prSet presAssocID="{F7804CF8-A785-466F-9482-3D191ABFD207}" presName="childText" presStyleLbl="bgAcc1" presStyleIdx="2" presStyleCnt="3" custScaleX="319340">
        <dgm:presLayoutVars>
          <dgm:bulletEnabled val="1"/>
        </dgm:presLayoutVars>
      </dgm:prSet>
      <dgm:spPr/>
    </dgm:pt>
  </dgm:ptLst>
  <dgm:cxnLst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52121E4B-B6E3-47E6-8B20-D2BD238CFFAF}" srcId="{9DF1CC27-E04C-4624-87AB-AA2BC35087D5}" destId="{F7804CF8-A785-466F-9482-3D191ABFD207}" srcOrd="2" destOrd="0" parTransId="{C44167C4-5B1C-43BE-B781-24EF42BC167D}" sibTransId="{9BED19C2-6AE1-417C-A51E-306300DFD11E}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59C47FA-61C4-45A1-91C4-C66134849DAC}" type="presParOf" srcId="{7E1F6895-DF2C-4347-A034-6956F318B73D}" destId="{8E1030CD-02DB-4F6F-A18F-7AF9D8830B11}" srcOrd="4" destOrd="0" presId="urn:microsoft.com/office/officeart/2005/8/layout/hierarchy3"/>
    <dgm:cxn modelId="{13839D05-E643-4FF4-A509-EFADD64DB638}" type="presParOf" srcId="{7E1F6895-DF2C-4347-A034-6956F318B73D}" destId="{30E969A7-3C44-469D-AE9B-C9DFCD9F079E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 dirty="0"/>
            <a:t>Modular &amp; Derived Outline</a:t>
          </a:r>
          <a:endParaRPr lang="en-CA" dirty="0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 w="19050"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Modular Forms</a:t>
          </a:r>
          <a:endParaRPr lang="en-CA" dirty="0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 w="57150"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Derived Forms</a:t>
          </a:r>
          <a:endParaRPr lang="en-CA" dirty="0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/>
      <dgm:t>
        <a:bodyPr/>
        <a:lstStyle/>
        <a:p>
          <a:r>
            <a:rPr lang="en-US" dirty="0"/>
            <a:t>Questions</a:t>
          </a:r>
          <a:endParaRPr lang="en-CA" dirty="0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3"/>
      <dgm:spPr/>
    </dgm:pt>
    <dgm:pt modelId="{BCD87F99-4E28-41E7-A30A-39AF0D0AA6C7}" type="pres">
      <dgm:prSet presAssocID="{1B5EB6CD-5828-4438-85A5-8EB0B4BE5381}" presName="childText" presStyleLbl="bgAcc1" presStyleIdx="0" presStyleCnt="3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3"/>
      <dgm:spPr/>
    </dgm:pt>
    <dgm:pt modelId="{548CF520-481D-4C87-8CD0-3DD8C9DE5282}" type="pres">
      <dgm:prSet presAssocID="{795F821A-69E9-4A29-B80B-67A34BAAB294}" presName="childText" presStyleLbl="bgAcc1" presStyleIdx="1" presStyleCnt="3" custScaleX="319340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2" presStyleCnt="3"/>
      <dgm:spPr/>
    </dgm:pt>
    <dgm:pt modelId="{30E969A7-3C44-469D-AE9B-C9DFCD9F079E}" type="pres">
      <dgm:prSet presAssocID="{F7804CF8-A785-466F-9482-3D191ABFD207}" presName="childText" presStyleLbl="bgAcc1" presStyleIdx="2" presStyleCnt="3" custScaleX="319340">
        <dgm:presLayoutVars>
          <dgm:bulletEnabled val="1"/>
        </dgm:presLayoutVars>
      </dgm:prSet>
      <dgm:spPr/>
    </dgm:pt>
  </dgm:ptLst>
  <dgm:cxnLst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52121E4B-B6E3-47E6-8B20-D2BD238CFFAF}" srcId="{9DF1CC27-E04C-4624-87AB-AA2BC35087D5}" destId="{F7804CF8-A785-466F-9482-3D191ABFD207}" srcOrd="2" destOrd="0" parTransId="{C44167C4-5B1C-43BE-B781-24EF42BC167D}" sibTransId="{9BED19C2-6AE1-417C-A51E-306300DFD11E}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59C47FA-61C4-45A1-91C4-C66134849DAC}" type="presParOf" srcId="{7E1F6895-DF2C-4347-A034-6956F318B73D}" destId="{8E1030CD-02DB-4F6F-A18F-7AF9D8830B11}" srcOrd="4" destOrd="0" presId="urn:microsoft.com/office/officeart/2005/8/layout/hierarchy3"/>
    <dgm:cxn modelId="{13839D05-E643-4FF4-A509-EFADD64DB638}" type="presParOf" srcId="{7E1F6895-DF2C-4347-A034-6956F318B73D}" destId="{30E969A7-3C44-469D-AE9B-C9DFCD9F079E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 dirty="0"/>
            <a:t>Modular &amp; Derived Outline</a:t>
          </a:r>
          <a:endParaRPr lang="en-CA" dirty="0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 w="19050"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Modular Forms</a:t>
          </a:r>
          <a:endParaRPr lang="en-CA" dirty="0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 w="19050"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Derived Forms</a:t>
          </a:r>
          <a:endParaRPr lang="en-CA" dirty="0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>
        <a:ln w="57150"/>
      </dgm:spPr>
      <dgm:t>
        <a:bodyPr/>
        <a:lstStyle/>
        <a:p>
          <a:r>
            <a:rPr lang="en-US" dirty="0"/>
            <a:t>Questions</a:t>
          </a:r>
          <a:endParaRPr lang="en-CA" dirty="0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3"/>
      <dgm:spPr/>
    </dgm:pt>
    <dgm:pt modelId="{BCD87F99-4E28-41E7-A30A-39AF0D0AA6C7}" type="pres">
      <dgm:prSet presAssocID="{1B5EB6CD-5828-4438-85A5-8EB0B4BE5381}" presName="childText" presStyleLbl="bgAcc1" presStyleIdx="0" presStyleCnt="3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3"/>
      <dgm:spPr/>
    </dgm:pt>
    <dgm:pt modelId="{548CF520-481D-4C87-8CD0-3DD8C9DE5282}" type="pres">
      <dgm:prSet presAssocID="{795F821A-69E9-4A29-B80B-67A34BAAB294}" presName="childText" presStyleLbl="bgAcc1" presStyleIdx="1" presStyleCnt="3" custScaleX="319340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2" presStyleCnt="3"/>
      <dgm:spPr/>
    </dgm:pt>
    <dgm:pt modelId="{30E969A7-3C44-469D-AE9B-C9DFCD9F079E}" type="pres">
      <dgm:prSet presAssocID="{F7804CF8-A785-466F-9482-3D191ABFD207}" presName="childText" presStyleLbl="bgAcc1" presStyleIdx="2" presStyleCnt="3" custScaleX="319340">
        <dgm:presLayoutVars>
          <dgm:bulletEnabled val="1"/>
        </dgm:presLayoutVars>
      </dgm:prSet>
      <dgm:spPr/>
    </dgm:pt>
  </dgm:ptLst>
  <dgm:cxnLst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52121E4B-B6E3-47E6-8B20-D2BD238CFFAF}" srcId="{9DF1CC27-E04C-4624-87AB-AA2BC35087D5}" destId="{F7804CF8-A785-466F-9482-3D191ABFD207}" srcOrd="2" destOrd="0" parTransId="{C44167C4-5B1C-43BE-B781-24EF42BC167D}" sibTransId="{9BED19C2-6AE1-417C-A51E-306300DFD11E}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59C47FA-61C4-45A1-91C4-C66134849DAC}" type="presParOf" srcId="{7E1F6895-DF2C-4347-A034-6956F318B73D}" destId="{8E1030CD-02DB-4F6F-A18F-7AF9D8830B11}" srcOrd="4" destOrd="0" presId="urn:microsoft.com/office/officeart/2005/8/layout/hierarchy3"/>
    <dgm:cxn modelId="{13839D05-E643-4FF4-A509-EFADD64DB638}" type="presParOf" srcId="{7E1F6895-DF2C-4347-A034-6956F318B73D}" destId="{30E969A7-3C44-469D-AE9B-C9DFCD9F079E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932472" y="678"/>
          <a:ext cx="1896357" cy="3841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Modular &amp; Derived Outline</a:t>
          </a:r>
          <a:endParaRPr lang="en-CA" sz="1200" kern="1200" dirty="0"/>
        </a:p>
      </dsp:txBody>
      <dsp:txXfrm>
        <a:off x="943723" y="11929"/>
        <a:ext cx="1873855" cy="361621"/>
      </dsp:txXfrm>
    </dsp:sp>
    <dsp:sp modelId="{680758B4-19DE-4819-8118-7E49A782BEB5}">
      <dsp:nvSpPr>
        <dsp:cNvPr id="0" name=""/>
        <dsp:cNvSpPr/>
      </dsp:nvSpPr>
      <dsp:spPr>
        <a:xfrm>
          <a:off x="1122108" y="384802"/>
          <a:ext cx="189635" cy="288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092"/>
              </a:lnTo>
              <a:lnTo>
                <a:pt x="189635" y="28809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1311744" y="480833"/>
          <a:ext cx="1962657" cy="3841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Modular Forms</a:t>
          </a:r>
          <a:endParaRPr lang="en-CA" sz="2100" kern="1200" dirty="0"/>
        </a:p>
      </dsp:txBody>
      <dsp:txXfrm>
        <a:off x="1322995" y="492084"/>
        <a:ext cx="1940155" cy="361621"/>
      </dsp:txXfrm>
    </dsp:sp>
    <dsp:sp modelId="{B9A7FB86-C3B8-4B16-AD79-53B68F7BF5C2}">
      <dsp:nvSpPr>
        <dsp:cNvPr id="0" name=""/>
        <dsp:cNvSpPr/>
      </dsp:nvSpPr>
      <dsp:spPr>
        <a:xfrm>
          <a:off x="1122108" y="384802"/>
          <a:ext cx="189635" cy="7682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8247"/>
              </a:lnTo>
              <a:lnTo>
                <a:pt x="189635" y="7682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1311744" y="960987"/>
          <a:ext cx="1962657" cy="3841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Derived Forms</a:t>
          </a:r>
          <a:endParaRPr lang="en-CA" sz="2100" kern="1200" dirty="0"/>
        </a:p>
      </dsp:txBody>
      <dsp:txXfrm>
        <a:off x="1322995" y="972238"/>
        <a:ext cx="1940155" cy="361621"/>
      </dsp:txXfrm>
    </dsp:sp>
    <dsp:sp modelId="{8E1030CD-02DB-4F6F-A18F-7AF9D8830B11}">
      <dsp:nvSpPr>
        <dsp:cNvPr id="0" name=""/>
        <dsp:cNvSpPr/>
      </dsp:nvSpPr>
      <dsp:spPr>
        <a:xfrm>
          <a:off x="1122108" y="384802"/>
          <a:ext cx="189635" cy="12484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8402"/>
              </a:lnTo>
              <a:lnTo>
                <a:pt x="189635" y="12484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1311744" y="1441142"/>
          <a:ext cx="1962657" cy="3841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Questions</a:t>
          </a:r>
          <a:endParaRPr lang="en-CA" sz="2100" kern="1200" dirty="0"/>
        </a:p>
      </dsp:txBody>
      <dsp:txXfrm>
        <a:off x="1322995" y="1452393"/>
        <a:ext cx="1940155" cy="3616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932472" y="678"/>
          <a:ext cx="1896357" cy="3841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Modular &amp; Derived Outline</a:t>
          </a:r>
          <a:endParaRPr lang="en-CA" sz="1200" kern="1200" dirty="0"/>
        </a:p>
      </dsp:txBody>
      <dsp:txXfrm>
        <a:off x="943723" y="11929"/>
        <a:ext cx="1873855" cy="361621"/>
      </dsp:txXfrm>
    </dsp:sp>
    <dsp:sp modelId="{680758B4-19DE-4819-8118-7E49A782BEB5}">
      <dsp:nvSpPr>
        <dsp:cNvPr id="0" name=""/>
        <dsp:cNvSpPr/>
      </dsp:nvSpPr>
      <dsp:spPr>
        <a:xfrm>
          <a:off x="1122108" y="384802"/>
          <a:ext cx="189635" cy="288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092"/>
              </a:lnTo>
              <a:lnTo>
                <a:pt x="189635" y="28809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1311744" y="480833"/>
          <a:ext cx="1962657" cy="3841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Modular Forms</a:t>
          </a:r>
          <a:endParaRPr lang="en-CA" sz="2100" kern="1200" dirty="0"/>
        </a:p>
      </dsp:txBody>
      <dsp:txXfrm>
        <a:off x="1322995" y="492084"/>
        <a:ext cx="1940155" cy="361621"/>
      </dsp:txXfrm>
    </dsp:sp>
    <dsp:sp modelId="{B9A7FB86-C3B8-4B16-AD79-53B68F7BF5C2}">
      <dsp:nvSpPr>
        <dsp:cNvPr id="0" name=""/>
        <dsp:cNvSpPr/>
      </dsp:nvSpPr>
      <dsp:spPr>
        <a:xfrm>
          <a:off x="1122108" y="384802"/>
          <a:ext cx="189635" cy="7682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8247"/>
              </a:lnTo>
              <a:lnTo>
                <a:pt x="189635" y="7682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1311744" y="960987"/>
          <a:ext cx="1962657" cy="3841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Derived Forms</a:t>
          </a:r>
          <a:endParaRPr lang="en-CA" sz="2100" kern="1200" dirty="0"/>
        </a:p>
      </dsp:txBody>
      <dsp:txXfrm>
        <a:off x="1322995" y="972238"/>
        <a:ext cx="1940155" cy="361621"/>
      </dsp:txXfrm>
    </dsp:sp>
    <dsp:sp modelId="{8E1030CD-02DB-4F6F-A18F-7AF9D8830B11}">
      <dsp:nvSpPr>
        <dsp:cNvPr id="0" name=""/>
        <dsp:cNvSpPr/>
      </dsp:nvSpPr>
      <dsp:spPr>
        <a:xfrm>
          <a:off x="1122108" y="384802"/>
          <a:ext cx="189635" cy="12484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8402"/>
              </a:lnTo>
              <a:lnTo>
                <a:pt x="189635" y="12484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1311744" y="1441142"/>
          <a:ext cx="1962657" cy="3841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Questions</a:t>
          </a:r>
          <a:endParaRPr lang="en-CA" sz="2100" kern="1200" dirty="0"/>
        </a:p>
      </dsp:txBody>
      <dsp:txXfrm>
        <a:off x="1322995" y="1452393"/>
        <a:ext cx="1940155" cy="3616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932472" y="678"/>
          <a:ext cx="1896357" cy="3841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Modular &amp; Derived Outline</a:t>
          </a:r>
          <a:endParaRPr lang="en-CA" sz="1200" kern="1200" dirty="0"/>
        </a:p>
      </dsp:txBody>
      <dsp:txXfrm>
        <a:off x="943723" y="11929"/>
        <a:ext cx="1873855" cy="361621"/>
      </dsp:txXfrm>
    </dsp:sp>
    <dsp:sp modelId="{680758B4-19DE-4819-8118-7E49A782BEB5}">
      <dsp:nvSpPr>
        <dsp:cNvPr id="0" name=""/>
        <dsp:cNvSpPr/>
      </dsp:nvSpPr>
      <dsp:spPr>
        <a:xfrm>
          <a:off x="1122108" y="384802"/>
          <a:ext cx="189635" cy="288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092"/>
              </a:lnTo>
              <a:lnTo>
                <a:pt x="189635" y="28809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1311744" y="480833"/>
          <a:ext cx="1962657" cy="3841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Modular Forms</a:t>
          </a:r>
          <a:endParaRPr lang="en-CA" sz="2100" kern="1200" dirty="0"/>
        </a:p>
      </dsp:txBody>
      <dsp:txXfrm>
        <a:off x="1322995" y="492084"/>
        <a:ext cx="1940155" cy="361621"/>
      </dsp:txXfrm>
    </dsp:sp>
    <dsp:sp modelId="{B9A7FB86-C3B8-4B16-AD79-53B68F7BF5C2}">
      <dsp:nvSpPr>
        <dsp:cNvPr id="0" name=""/>
        <dsp:cNvSpPr/>
      </dsp:nvSpPr>
      <dsp:spPr>
        <a:xfrm>
          <a:off x="1122108" y="384802"/>
          <a:ext cx="189635" cy="7682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8247"/>
              </a:lnTo>
              <a:lnTo>
                <a:pt x="189635" y="7682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1311744" y="960987"/>
          <a:ext cx="1962657" cy="3841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Derived Forms</a:t>
          </a:r>
          <a:endParaRPr lang="en-CA" sz="2100" kern="1200" dirty="0"/>
        </a:p>
      </dsp:txBody>
      <dsp:txXfrm>
        <a:off x="1322995" y="972238"/>
        <a:ext cx="1940155" cy="361621"/>
      </dsp:txXfrm>
    </dsp:sp>
    <dsp:sp modelId="{8E1030CD-02DB-4F6F-A18F-7AF9D8830B11}">
      <dsp:nvSpPr>
        <dsp:cNvPr id="0" name=""/>
        <dsp:cNvSpPr/>
      </dsp:nvSpPr>
      <dsp:spPr>
        <a:xfrm>
          <a:off x="1122108" y="384802"/>
          <a:ext cx="189635" cy="12484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8402"/>
              </a:lnTo>
              <a:lnTo>
                <a:pt x="189635" y="12484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1311744" y="1441142"/>
          <a:ext cx="1962657" cy="3841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Questions</a:t>
          </a:r>
          <a:endParaRPr lang="en-CA" sz="2100" kern="1200" dirty="0"/>
        </a:p>
      </dsp:txBody>
      <dsp:txXfrm>
        <a:off x="1322995" y="1452393"/>
        <a:ext cx="1940155" cy="3616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932472" y="678"/>
          <a:ext cx="1896357" cy="3841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Modular &amp; Derived Outline</a:t>
          </a:r>
          <a:endParaRPr lang="en-CA" sz="1200" kern="1200" dirty="0"/>
        </a:p>
      </dsp:txBody>
      <dsp:txXfrm>
        <a:off x="943723" y="11929"/>
        <a:ext cx="1873855" cy="361621"/>
      </dsp:txXfrm>
    </dsp:sp>
    <dsp:sp modelId="{680758B4-19DE-4819-8118-7E49A782BEB5}">
      <dsp:nvSpPr>
        <dsp:cNvPr id="0" name=""/>
        <dsp:cNvSpPr/>
      </dsp:nvSpPr>
      <dsp:spPr>
        <a:xfrm>
          <a:off x="1122108" y="384802"/>
          <a:ext cx="189635" cy="288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092"/>
              </a:lnTo>
              <a:lnTo>
                <a:pt x="189635" y="28809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1311744" y="480833"/>
          <a:ext cx="1962657" cy="3841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Modular Forms</a:t>
          </a:r>
          <a:endParaRPr lang="en-CA" sz="2100" kern="1200" dirty="0"/>
        </a:p>
      </dsp:txBody>
      <dsp:txXfrm>
        <a:off x="1322995" y="492084"/>
        <a:ext cx="1940155" cy="361621"/>
      </dsp:txXfrm>
    </dsp:sp>
    <dsp:sp modelId="{B9A7FB86-C3B8-4B16-AD79-53B68F7BF5C2}">
      <dsp:nvSpPr>
        <dsp:cNvPr id="0" name=""/>
        <dsp:cNvSpPr/>
      </dsp:nvSpPr>
      <dsp:spPr>
        <a:xfrm>
          <a:off x="1122108" y="384802"/>
          <a:ext cx="189635" cy="7682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8247"/>
              </a:lnTo>
              <a:lnTo>
                <a:pt x="189635" y="7682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1311744" y="960987"/>
          <a:ext cx="1962657" cy="3841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Derived Forms</a:t>
          </a:r>
          <a:endParaRPr lang="en-CA" sz="2100" kern="1200" dirty="0"/>
        </a:p>
      </dsp:txBody>
      <dsp:txXfrm>
        <a:off x="1322995" y="972238"/>
        <a:ext cx="1940155" cy="361621"/>
      </dsp:txXfrm>
    </dsp:sp>
    <dsp:sp modelId="{8E1030CD-02DB-4F6F-A18F-7AF9D8830B11}">
      <dsp:nvSpPr>
        <dsp:cNvPr id="0" name=""/>
        <dsp:cNvSpPr/>
      </dsp:nvSpPr>
      <dsp:spPr>
        <a:xfrm>
          <a:off x="1122108" y="384802"/>
          <a:ext cx="189635" cy="12484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8402"/>
              </a:lnTo>
              <a:lnTo>
                <a:pt x="189635" y="12484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1311744" y="1441142"/>
          <a:ext cx="1962657" cy="3841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71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Questions</a:t>
          </a:r>
          <a:endParaRPr lang="en-CA" sz="2100" kern="1200" dirty="0"/>
        </a:p>
      </dsp:txBody>
      <dsp:txXfrm>
        <a:off x="1322995" y="1452393"/>
        <a:ext cx="1940155" cy="3616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A1C933-A3A7-4819-936C-08BC92B92F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7D131-690E-4A4C-981C-5576EB4502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BCE7D1B-E2D6-42EC-A46F-6B8D8AB722EA}" type="datetime1">
              <a:rPr lang="en-US" altLang="en-US"/>
              <a:pPr/>
              <a:t>2/24/2025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EA6-9C86-4F7F-B7C5-070E4D9F8F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6D92A-0A5F-4AA1-95B8-1326F4D535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EE606E1-2B5C-4ABE-86A7-571D882BB7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7166A2-FEF6-4EC8-84B3-A76311A6FF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7BC3C-A21A-48F0-A2C9-8D7DD406C7B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0D4D74E-7671-46E5-9A5B-14F31A4C0D2E}" type="datetime1">
              <a:rPr lang="en-US" altLang="en-US"/>
              <a:pPr/>
              <a:t>2/24/2025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9E93702-94BE-4671-89D2-9C4D526405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8EB7E0D-EC1C-459D-9D11-7E7BC045C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7DDC7-F62A-471B-8BFE-AA3887246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0F202-6235-4914-8937-DCBF6EA68F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F4A7F80-F256-4EC8-A9CC-1A842C6C514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30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2791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Population and extraction would be added using “complies with”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4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457200" y="0"/>
            <a:ext cx="5703888" cy="51435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37" y="1440857"/>
            <a:ext cx="1731962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833438" y="874713"/>
            <a:ext cx="0" cy="2125662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0870" y="895551"/>
            <a:ext cx="4738447" cy="1151670"/>
          </a:xfrm>
        </p:spPr>
        <p:txBody>
          <a:bodyPr anchor="b">
            <a:noAutofit/>
          </a:bodyPr>
          <a:lstStyle>
            <a:lvl1pPr algn="l">
              <a:defRPr sz="3000" b="1" i="0" spc="120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0870" y="2287197"/>
            <a:ext cx="4668695" cy="877213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rgbClr val="EC222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1181100" y="3721208"/>
            <a:ext cx="4026440" cy="412750"/>
          </a:xfrm>
        </p:spPr>
        <p:txBody>
          <a:bodyPr anchor="b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1563" y="4827588"/>
            <a:ext cx="4729162" cy="15716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2025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3"/>
            <a:ext cx="1304925" cy="207962"/>
          </a:xfrm>
        </p:spPr>
        <p:txBody>
          <a:bodyPr lIns="0" tIns="0" rIns="0" bIns="0" anchor="b">
            <a:noAutofit/>
          </a:bodyPr>
          <a:lstStyle>
            <a:lvl1pPr>
              <a:defRPr sz="1800"/>
            </a:lvl1pPr>
          </a:lstStyle>
          <a:p>
            <a:endParaRPr lang="en-US" alt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99FD18-1303-4E12-ABA1-B30CBBB3B10A}"/>
              </a:ext>
            </a:extLst>
          </p:cNvPr>
          <p:cNvGrpSpPr/>
          <p:nvPr userDrawn="1"/>
        </p:nvGrpSpPr>
        <p:grpSpPr>
          <a:xfrm>
            <a:off x="6645645" y="3000375"/>
            <a:ext cx="2056517" cy="1252151"/>
            <a:chOff x="6630283" y="795070"/>
            <a:chExt cx="2056517" cy="125215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2F04412-3440-441C-8799-7AB8A90AFB9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99A414C-D2EB-4759-97E6-ED87C3525D36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29983A-86AA-4395-862B-35F54B597C08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932" y="4679950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845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246479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8" y="1378635"/>
            <a:ext cx="3879312" cy="2667682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813123" y="1378635"/>
            <a:ext cx="3878748" cy="2667681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2025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5BCC205-8E7B-4AA3-95ED-09EC96073ECB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CF979AB-4E21-41A9-8B50-C00610DA717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1140687-0519-41DE-8FC8-8A628288D98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C5EFE6E-97AF-425C-859B-E543AB8780C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862BAA-696F-4798-800F-9A4D69F70BB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42AAD881-7F35-423D-8412-E6533C3EE1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0980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8137726" cy="779921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9" y="1294229"/>
            <a:ext cx="2636010" cy="275208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147649" y="1294229"/>
            <a:ext cx="2636010" cy="2752087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3378235" y="1294229"/>
            <a:ext cx="2636010" cy="275208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2025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49FDB1F-A010-4A85-8A85-34BA74CA4C7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DC42F94-2A5A-4F74-A03C-8C60748FB50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FC46431-D3EF-41DF-8094-61ABF37BFE9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F05A8E2-A818-4CDB-8B7D-0239DF68981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2D54103-E15C-497F-AB5F-39E6AF10A3F0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80D2338D-25E7-46AC-B05A-D940D1C3E7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02454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4060825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3221038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8234" y="204787"/>
            <a:ext cx="5405423" cy="783519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8235" y="1322372"/>
            <a:ext cx="5405424" cy="2967992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25775" cy="5143500"/>
          </a:xfrm>
        </p:spPr>
        <p:txBody>
          <a:bodyPr rtlCol="0" anchor="ctr">
            <a:norm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281488" y="4787900"/>
            <a:ext cx="3103562" cy="20002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2025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3ACDC7E-BC51-4A84-A7A5-9ED7214F4E1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C768D59-702C-483F-AE48-6013A0C0CF5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584133E-9621-4DD2-AF35-FBC6A946937F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71FA54-38E9-48CE-AF75-589DEE2388AD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5B38CF-52E0-468B-90CC-CDE35D79B655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2C925748-E04E-428B-A679-11177909B2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2457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efaul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75E3256-602A-9944-B375-6EBB43B9189F}"/>
              </a:ext>
            </a:extLst>
          </p:cNvPr>
          <p:cNvSpPr/>
          <p:nvPr userDrawn="1"/>
        </p:nvSpPr>
        <p:spPr>
          <a:xfrm>
            <a:off x="0" y="4867707"/>
            <a:ext cx="9144000" cy="162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29596E6-F01C-EB43-AA68-142474A85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82815"/>
            <a:ext cx="7886700" cy="665049"/>
          </a:xfrm>
          <a:prstGeom prst="rect">
            <a:avLst/>
          </a:prstGeom>
        </p:spPr>
        <p:txBody>
          <a:bodyPr/>
          <a:lstStyle>
            <a:lvl1pPr algn="l">
              <a:defRPr sz="27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F5341B44-179A-4F47-AA97-AB95A29955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1497928"/>
            <a:ext cx="4098472" cy="31688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216E6ED0-8732-B942-88F9-219B1803ED2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58941" y="1497807"/>
            <a:ext cx="3656409" cy="3169444"/>
          </a:xfrm>
          <a:prstGeom prst="rect">
            <a:avLst/>
          </a:prstGeom>
        </p:spPr>
        <p:txBody>
          <a:bodyPr/>
          <a:lstStyle/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F96A1AE-60A2-954D-93F9-C653492916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49" y="62456"/>
            <a:ext cx="2080802" cy="32660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269485B-D6D3-B946-B615-3E58FA9B176C}"/>
              </a:ext>
            </a:extLst>
          </p:cNvPr>
          <p:cNvSpPr txBox="1"/>
          <p:nvPr userDrawn="1"/>
        </p:nvSpPr>
        <p:spPr>
          <a:xfrm>
            <a:off x="8634943" y="4869097"/>
            <a:ext cx="307127" cy="160610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9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975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C5BD69-57D5-1D91-28BB-D3DE8C93570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894578" y="49876"/>
            <a:ext cx="1142698" cy="39338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7446816-B4B0-C077-A4E6-D2FC3C3B3DF2}"/>
              </a:ext>
            </a:extLst>
          </p:cNvPr>
          <p:cNvSpPr/>
          <p:nvPr userDrawn="1"/>
        </p:nvSpPr>
        <p:spPr>
          <a:xfrm>
            <a:off x="0" y="443264"/>
            <a:ext cx="9144000" cy="1004600"/>
          </a:xfrm>
          <a:prstGeom prst="rect">
            <a:avLst/>
          </a:prstGeom>
          <a:gradFill flip="none" rotWithShape="1">
            <a:gsLst>
              <a:gs pos="0">
                <a:srgbClr val="F2F2F2"/>
              </a:gs>
              <a:gs pos="34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764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stly White single p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9EFF973-2C06-D542-8981-F37E7CDEC096}"/>
              </a:ext>
            </a:extLst>
          </p:cNvPr>
          <p:cNvSpPr/>
          <p:nvPr userDrawn="1"/>
        </p:nvSpPr>
        <p:spPr>
          <a:xfrm>
            <a:off x="0" y="443264"/>
            <a:ext cx="9144000" cy="1004600"/>
          </a:xfrm>
          <a:prstGeom prst="rect">
            <a:avLst/>
          </a:prstGeom>
          <a:gradFill flip="none" rotWithShape="1">
            <a:gsLst>
              <a:gs pos="0">
                <a:srgbClr val="F2F2F2"/>
              </a:gs>
              <a:gs pos="34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E9A428-E265-304B-A132-D1DD107070AE}"/>
              </a:ext>
            </a:extLst>
          </p:cNvPr>
          <p:cNvSpPr/>
          <p:nvPr userDrawn="1"/>
        </p:nvSpPr>
        <p:spPr>
          <a:xfrm>
            <a:off x="0" y="4867707"/>
            <a:ext cx="9144000" cy="162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BBEF625-8115-6343-AAB2-B14EA6834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82815"/>
            <a:ext cx="7886700" cy="665049"/>
          </a:xfrm>
          <a:prstGeom prst="rect">
            <a:avLst/>
          </a:prstGeom>
        </p:spPr>
        <p:txBody>
          <a:bodyPr/>
          <a:lstStyle>
            <a:lvl1pPr algn="l">
              <a:defRPr sz="27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B998AB6-3D8D-0D43-85C3-D940C24B89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49" y="1497928"/>
            <a:ext cx="7886700" cy="31688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889E760-4062-2745-A3F6-2D1C5C7122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49" y="62456"/>
            <a:ext cx="2080802" cy="32660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F0F5E62-64C0-2E4C-9F72-04EAF024CF30}"/>
              </a:ext>
            </a:extLst>
          </p:cNvPr>
          <p:cNvSpPr txBox="1"/>
          <p:nvPr userDrawn="1"/>
        </p:nvSpPr>
        <p:spPr>
          <a:xfrm>
            <a:off x="8634943" y="4869097"/>
            <a:ext cx="307127" cy="160610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9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975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2005699-151B-144F-B548-29C2BF77C7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894578" y="49876"/>
            <a:ext cx="1142698" cy="39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434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Defaul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708024E-4361-1144-A38B-B52CE109AE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49" y="62456"/>
            <a:ext cx="2080802" cy="32660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5320EB9-8144-DE4C-8FF8-4C8858A070D2}"/>
              </a:ext>
            </a:extLst>
          </p:cNvPr>
          <p:cNvSpPr/>
          <p:nvPr userDrawn="1"/>
        </p:nvSpPr>
        <p:spPr>
          <a:xfrm>
            <a:off x="0" y="4867707"/>
            <a:ext cx="9144000" cy="162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AA410F-6254-3D47-8947-C8872551A9E9}"/>
              </a:ext>
            </a:extLst>
          </p:cNvPr>
          <p:cNvSpPr txBox="1"/>
          <p:nvPr userDrawn="1"/>
        </p:nvSpPr>
        <p:spPr>
          <a:xfrm>
            <a:off x="8634943" y="4869097"/>
            <a:ext cx="307127" cy="160610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9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975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DE29EF-C41F-E731-E0E3-D32489513FF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894578" y="49876"/>
            <a:ext cx="1142698" cy="39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0924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4EA17-2754-44B0-A863-18EF09569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7B1A6-717F-4637-830A-B6DB9AD2D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CCCE6-BDB8-4D28-A17C-E36651DD2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995C2-806B-4997-8C0A-E780F2B14CC7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4F2A9-B910-41CD-911A-245BEA270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A4569-2F20-486D-8F78-C9DDBACC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F39F9-1A4D-4CBA-92D7-C7A88A035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30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 - Photo Lar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7">
            <a:extLst>
              <a:ext uri="{FF2B5EF4-FFF2-40B4-BE49-F238E27FC236}">
                <a16:creationId xmlns:a16="http://schemas.microsoft.com/office/drawing/2014/main" id="{D350924A-494F-9580-8CE1-82EE38F3FB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34075" y="4578144"/>
            <a:ext cx="4057650" cy="233013"/>
          </a:xfrm>
        </p:spPr>
        <p:txBody>
          <a:bodyPr wrap="square" anchor="t">
            <a:spAutoFit/>
          </a:bodyPr>
          <a:lstStyle>
            <a:lvl1pPr marL="0" indent="0">
              <a:buNone/>
              <a:defRPr sz="15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200">
                <a:latin typeface="+mn-lt"/>
              </a:defRPr>
            </a:lvl3pPr>
            <a:lvl4pPr>
              <a:defRPr sz="1200">
                <a:latin typeface="+mn-lt"/>
              </a:defRPr>
            </a:lvl4pPr>
            <a:lvl5pPr>
              <a:defRPr sz="1200">
                <a:latin typeface="+mn-lt"/>
              </a:defRPr>
            </a:lvl5pPr>
          </a:lstStyle>
          <a:p>
            <a:pPr>
              <a:lnSpc>
                <a:spcPts val="1979"/>
              </a:lnSpc>
              <a:spcAft>
                <a:spcPts val="600"/>
              </a:spcAft>
            </a:pPr>
            <a:r>
              <a:rPr lang="en-US" altLang="en-US" sz="1200" u="none" dirty="0">
                <a:latin typeface="Calibri"/>
                <a:ea typeface="MS PGothic"/>
                <a:cs typeface="Calibri"/>
              </a:rPr>
              <a:t>Presenter Name  </a:t>
            </a:r>
            <a:r>
              <a:rPr lang="en-US" altLang="en-US" sz="1200" u="none" dirty="0">
                <a:solidFill>
                  <a:srgbClr val="047BC1"/>
                </a:solidFill>
                <a:latin typeface="Calibri"/>
                <a:ea typeface="MS PGothic"/>
                <a:cs typeface="Calibri"/>
              </a:rPr>
              <a:t>|</a:t>
            </a:r>
            <a:r>
              <a:rPr lang="en-US" altLang="en-US" sz="1200" u="none" dirty="0">
                <a:latin typeface="Calibri"/>
                <a:ea typeface="MS PGothic"/>
                <a:cs typeface="Calibri"/>
              </a:rPr>
              <a:t>  Date</a:t>
            </a:r>
            <a:endParaRPr lang="en-CA" altLang="en-US" sz="1200" u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9A66CD2C-C71C-36A5-5711-07E6732387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4075" y="2756496"/>
            <a:ext cx="4057650" cy="609398"/>
          </a:xfrm>
        </p:spPr>
        <p:txBody>
          <a:bodyPr wrap="square" anchor="t">
            <a:spAutoFit/>
          </a:bodyPr>
          <a:lstStyle>
            <a:lvl1pPr marL="0" indent="0">
              <a:spcAft>
                <a:spcPts val="0"/>
              </a:spcAft>
              <a:buNone/>
              <a:defRPr sz="2250">
                <a:latin typeface="+mj-lt"/>
              </a:defRPr>
            </a:lvl1pPr>
            <a:lvl2pPr>
              <a:defRPr sz="2250">
                <a:latin typeface="+mj-lt"/>
              </a:defRPr>
            </a:lvl2pPr>
            <a:lvl3pPr>
              <a:defRPr sz="2250">
                <a:latin typeface="+mj-lt"/>
              </a:defRPr>
            </a:lvl3pPr>
            <a:lvl4pPr>
              <a:defRPr sz="2250">
                <a:latin typeface="+mj-lt"/>
              </a:defRPr>
            </a:lvl4pPr>
            <a:lvl5pPr>
              <a:defRPr sz="2250">
                <a:latin typeface="+mj-lt"/>
              </a:defRPr>
            </a:lvl5pPr>
          </a:lstStyle>
          <a:p>
            <a:pPr>
              <a:lnSpc>
                <a:spcPct val="88000"/>
              </a:lnSpc>
            </a:pPr>
            <a:r>
              <a:rPr lang="en-US" sz="2250" u="none" dirty="0">
                <a:latin typeface="Calibri Light" panose="020F0302020204030204" pitchFamily="34" charset="0"/>
                <a:ea typeface="MS PGothic"/>
                <a:cs typeface="Calibri Light" panose="020F0302020204030204" pitchFamily="34" charset="0"/>
              </a:rPr>
              <a:t>Subheading goes here</a:t>
            </a:r>
            <a:br>
              <a:rPr lang="en-US" sz="2250" u="none" dirty="0">
                <a:latin typeface="Calibri Light" panose="020F0302020204030204" pitchFamily="34" charset="0"/>
                <a:ea typeface="MS PGothic"/>
                <a:cs typeface="Calibri Light" panose="020F0302020204030204" pitchFamily="34" charset="0"/>
              </a:rPr>
            </a:br>
            <a:r>
              <a:rPr lang="en-US" sz="2250" dirty="0">
                <a:latin typeface="Calibri Light" panose="020F0302020204030204" pitchFamily="34" charset="0"/>
                <a:ea typeface="MS PGothic"/>
                <a:cs typeface="Calibri Light" panose="020F0302020204030204" pitchFamily="34" charset="0"/>
              </a:rPr>
              <a:t>Calibri 30 pt.</a:t>
            </a:r>
            <a:endParaRPr lang="en-US" sz="2250" u="none" dirty="0">
              <a:latin typeface="Calibri Light" panose="020F0302020204030204" pitchFamily="34" charset="0"/>
              <a:ea typeface="MS PGothic"/>
              <a:cs typeface="Calibri Light" panose="020F0302020204030204" pitchFamily="34" charset="0"/>
            </a:endParaRPr>
          </a:p>
        </p:txBody>
      </p:sp>
      <p:sp>
        <p:nvSpPr>
          <p:cNvPr id="7" name="Text Placeholder 37">
            <a:extLst>
              <a:ext uri="{FF2B5EF4-FFF2-40B4-BE49-F238E27FC236}">
                <a16:creationId xmlns:a16="http://schemas.microsoft.com/office/drawing/2014/main" id="{95B5AC9A-8274-BF47-BC66-46041274E93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4075" y="1593411"/>
            <a:ext cx="4383157" cy="853167"/>
          </a:xfrm>
        </p:spPr>
        <p:txBody>
          <a:bodyPr wrap="square" anchor="b">
            <a:spAutoFit/>
          </a:bodyPr>
          <a:lstStyle>
            <a:lvl1pPr marL="0" indent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  <a:defRPr sz="3150" b="1"/>
            </a:lvl1pPr>
            <a:lvl2pPr marL="342900" indent="0">
              <a:lnSpc>
                <a:spcPct val="88000"/>
              </a:lnSpc>
              <a:buNone/>
              <a:defRPr sz="3150" b="1"/>
            </a:lvl2pPr>
            <a:lvl3pPr marL="685800" indent="0">
              <a:lnSpc>
                <a:spcPct val="88000"/>
              </a:lnSpc>
              <a:buNone/>
              <a:defRPr sz="3150" b="1"/>
            </a:lvl3pPr>
            <a:lvl4pPr marL="1028700" indent="0">
              <a:lnSpc>
                <a:spcPct val="88000"/>
              </a:lnSpc>
              <a:buNone/>
              <a:defRPr sz="3150" b="1"/>
            </a:lvl4pPr>
            <a:lvl5pPr marL="1371600" indent="0">
              <a:lnSpc>
                <a:spcPct val="88000"/>
              </a:lnSpc>
              <a:buNone/>
              <a:defRPr sz="3150" b="1"/>
            </a:lvl5pPr>
          </a:lstStyle>
          <a:p>
            <a:pPr>
              <a:lnSpc>
                <a:spcPct val="88000"/>
              </a:lnSpc>
              <a:spcAft>
                <a:spcPts val="600"/>
              </a:spcAft>
            </a:pPr>
            <a:r>
              <a:rPr lang="en-US" sz="3150" b="1" u="none" dirty="0">
                <a:latin typeface="Calibri"/>
                <a:ea typeface="MS PGothic"/>
                <a:cs typeface="Calibri"/>
              </a:rPr>
              <a:t>Presentation Title. </a:t>
            </a:r>
            <a:br>
              <a:rPr lang="en-US" sz="3150" b="1" u="none" dirty="0">
                <a:latin typeface="Calibri"/>
                <a:ea typeface="MS PGothic"/>
                <a:cs typeface="Calibri"/>
              </a:rPr>
            </a:br>
            <a:r>
              <a:rPr lang="en-US" sz="3150" b="1" u="none" dirty="0">
                <a:latin typeface="Calibri"/>
                <a:ea typeface="MS PGothic"/>
                <a:cs typeface="Calibri"/>
              </a:rPr>
              <a:t>Can be 2-3 lines in length</a:t>
            </a:r>
            <a:endParaRPr lang="en-US" sz="3150" b="1" u="none" dirty="0">
              <a:latin typeface="Calibri Light" panose="020F0302020204030204" pitchFamily="34" charset="0"/>
              <a:ea typeface="MS PGothic"/>
              <a:cs typeface="Calibri Light" panose="020F03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716EFD-F646-3881-9E4C-0455F945B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7721" y="2482414"/>
            <a:ext cx="685800" cy="891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137160" rIns="137160" bIns="137160" rtlCol="0" anchor="t" anchorCtr="1"/>
          <a:lstStyle/>
          <a:p>
            <a:pPr algn="l"/>
            <a:endParaRPr lang="en-US" sz="1650" b="1" dirty="0">
              <a:solidFill>
                <a:schemeClr val="tx1"/>
              </a:solidFill>
              <a:latin typeface="Calibri" panose="020F0502020204030204" pitchFamily="34" charset="0"/>
              <a:ea typeface="MS PGothic"/>
              <a:cs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C92F6B-E831-308F-C985-13BDB8D63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7721" y="2482414"/>
            <a:ext cx="685800" cy="891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137160" rIns="137160" bIns="137160" rtlCol="0" anchor="t" anchorCtr="1"/>
          <a:lstStyle/>
          <a:p>
            <a:pPr algn="l"/>
            <a:endParaRPr lang="en-US" sz="1650" b="1" dirty="0">
              <a:solidFill>
                <a:schemeClr val="tx1"/>
              </a:solidFill>
              <a:latin typeface="Calibri" panose="020F0502020204030204" pitchFamily="34" charset="0"/>
              <a:ea typeface="MS PGothic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35E3E3-D409-BCAE-B326-682ADC262DF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141722" y="4160771"/>
            <a:ext cx="2002278" cy="98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933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725488"/>
            <a:ext cx="9144000" cy="234315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457200" y="1090613"/>
            <a:ext cx="0" cy="1612900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880485"/>
            <a:ext cx="8061346" cy="203312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cap="all" spc="12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2025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FFAF6C-E531-4263-8B2F-5108DADF280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BCCE22E-B8DD-4202-B231-D694FC6E58E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418CBC-F9C2-4E25-B898-AC26A9D6E395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EDE521-8A7A-4F74-9337-2AAF56570CD1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941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4362" y="1357310"/>
            <a:ext cx="8228883" cy="3098780"/>
          </a:xfrm>
        </p:spPr>
        <p:txBody>
          <a:bodyPr>
            <a:noAutofit/>
          </a:bodyPr>
          <a:lstStyle>
            <a:lvl1pPr marL="182880" indent="-182880" algn="l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2025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66057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2025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28695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2025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02BA210-377F-40B6-BC83-21E5F682E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544" y="1132990"/>
            <a:ext cx="4040188" cy="47982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C228694F-11C9-4083-A0AB-0F2262CAD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619676"/>
            <a:ext cx="4040188" cy="307147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EB188F0A-06CB-4C4E-BFA8-582E29129C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5026" y="1132990"/>
            <a:ext cx="4041775" cy="47982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40FDEFA2-BA6F-4322-B58B-B7A922CFA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5026" y="1619676"/>
            <a:ext cx="4041775" cy="307147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5593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2025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5F24621-FF5E-4367-89ED-1FF4EF021AB5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7E85232-B652-47BC-958F-0947FF5F825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60AFD54-680E-4610-81B9-27342515F34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A419A9B-D55F-47E0-B812-995EF37E865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62A631C-B692-4940-9EA9-5F6D3B36DF0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F11B3A8-69B0-4A8B-B70F-FBF8ABAD74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0916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3816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187783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3197225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197226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3197225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83768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7183769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83768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5188083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5188084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188083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2025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55D75FA-CEFA-4526-B11A-E0FAA3B36686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5251757-8055-4E8E-A601-736A653A366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2CCE245-C580-41A4-8461-A65EB4A208F4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59C2914-E6CC-4ADB-9AEF-D358FAF04227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2DF30C-A907-46B6-9318-E82A75F471B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B6AD21BD-1F8B-4D6D-9EF7-775AF8162E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2805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1531938"/>
            <a:ext cx="9144000" cy="287655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073153" cy="782327"/>
          </a:xfrm>
        </p:spPr>
        <p:txBody>
          <a:bodyPr>
            <a:noAutofit/>
          </a:bodyPr>
          <a:lstStyle>
            <a:lvl1pPr algn="l">
              <a:defRPr sz="3000" b="1" i="0" spc="20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647" y="1803660"/>
            <a:ext cx="3804608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4914508" y="1803660"/>
            <a:ext cx="3836865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2025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831D46F-B6B2-4EFF-AF90-10F02E8E906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BB4535E-33EE-46FE-B34A-E1CAE8458A8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DB2EFDB-762C-4AC2-821F-20E807C3237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317F32-CA1E-4F18-BB57-446E87F2ED6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2F5FE4-1C10-46CE-B0E7-02E7A868578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B6276D1-642D-4614-82A4-F43D106980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2442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4370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00150" y="4792663"/>
            <a:ext cx="4530725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500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CA" b="1" dirty="0"/>
              <a:t>© 2025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0425" y="4792663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700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6" r:id="rId3"/>
    <p:sldLayoutId id="2147483699" r:id="rId4"/>
    <p:sldLayoutId id="2147483700" r:id="rId5"/>
    <p:sldLayoutId id="2147483690" r:id="rId6"/>
    <p:sldLayoutId id="2147483691" r:id="rId7"/>
    <p:sldLayoutId id="2147483685" r:id="rId8"/>
    <p:sldLayoutId id="2147483684" r:id="rId9"/>
    <p:sldLayoutId id="2147483687" r:id="rId10"/>
    <p:sldLayoutId id="2147483688" r:id="rId11"/>
    <p:sldLayoutId id="2147483689" r:id="rId12"/>
    <p:sldLayoutId id="2147483701" r:id="rId13"/>
    <p:sldLayoutId id="2147483702" r:id="rId14"/>
    <p:sldLayoutId id="2147483704" r:id="rId15"/>
    <p:sldLayoutId id="2147483706" r:id="rId16"/>
    <p:sldLayoutId id="2147483707" r:id="rId17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342900" indent="-3429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742950" indent="-28575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1430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16002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0574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editor/6698208975/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build.fhir.org/ig/HL7/fhir-extensions/StructureDefinition-elementdefinition-question.html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build.fhir.org/ig/HL7/sdc/modular.html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build.fhir.org/ig/HL7/sdc/Questionnaire-sdc-modular-name.html" TargetMode="External"/><Relationship Id="rId2" Type="http://schemas.openxmlformats.org/officeDocument/2006/relationships/hyperlink" Target="https://build.fhir.org/ig/HL7/sdc/Questionnaire-sdc-modular-root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uild.fhir.org/ig/HL7/sdc/Parameters-sdc-modular-root-assembled.html" TargetMode="External"/><Relationship Id="rId5" Type="http://schemas.openxmlformats.org/officeDocument/2006/relationships/hyperlink" Target="https://build.fhir.org/ig/HL7/sdc/StructureDefinition-SdcQuestionLibrary.html" TargetMode="External"/><Relationship Id="rId4" Type="http://schemas.openxmlformats.org/officeDocument/2006/relationships/hyperlink" Target="https://build.fhir.org/ig/HL7/sdc/Questionnaire-sdc-modular-contact.htm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editor/6698208975/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extensions/5.1.0/StructureDefinition-questionnaire-derivationType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build.fhir.org/ig/HL7/sdc/StructureDefinition-sdc-questionnaire-optionalDisplay.html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build.fhir.org/ig/HL7/sdc/derive.html" TargetMode="Externa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hyperlink" Target="mailto:lmckenzie@gevityinc.com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uv/sdc" TargetMode="External"/><Relationship Id="rId7" Type="http://schemas.openxmlformats.org/officeDocument/2006/relationships/image" Target="../media/image21.png"/><Relationship Id="rId2" Type="http://schemas.openxmlformats.org/officeDocument/2006/relationships/hyperlink" Target="mailto:lloyd@dogwoodhealthconsulting.com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hyperlink" Target="https://chat.fhir.org/#narrow/channel/179255-questionnair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GB" TargetMode="External"/><Relationship Id="rId2" Type="http://schemas.openxmlformats.org/officeDocument/2006/relationships/hyperlink" Target="https://elearning.ontariohealth.ca/login/index.php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hanks-thank-you-message-grateful-1314887/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vectors/check-mark-check-box-green-mark-303498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arget-dart-aim-success-goal-1414775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Structured Data Capture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Modular and Derived Forms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2EAEE4D-DFDC-4EFC-B01D-4E1EAA0847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Lloyd McKenzie</a:t>
            </a:r>
          </a:p>
          <a:p>
            <a:r>
              <a:rPr lang="en-US">
                <a:ea typeface="ヒラギノ角ゴ Pro W3"/>
              </a:rPr>
              <a:t>February 2025</a:t>
            </a:r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DB8BFEF-A591-4AA8-9418-E34A204D6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© 2025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02A91-314E-47EE-9F6F-3A18A2FFF0E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872538" y="4792663"/>
            <a:ext cx="271462" cy="15875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924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445A3EF-F95F-1ADA-66F9-800ADE9B4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Rationale for modular forms</a:t>
            </a:r>
            <a:endParaRPr lang="en-C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45FD7C-AA28-D0B4-33C4-A9DDAD2916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" y="1357310"/>
            <a:ext cx="4779759" cy="3098780"/>
          </a:xfrm>
        </p:spPr>
        <p:txBody>
          <a:bodyPr/>
          <a:lstStyle/>
          <a:p>
            <a:r>
              <a:rPr lang="en-US" dirty="0"/>
              <a:t>More consistency</a:t>
            </a:r>
          </a:p>
          <a:p>
            <a:pPr lvl="1"/>
            <a:r>
              <a:rPr lang="en-US" dirty="0"/>
              <a:t>Better data quality</a:t>
            </a:r>
          </a:p>
          <a:p>
            <a:pPr lvl="1"/>
            <a:r>
              <a:rPr lang="en-US" dirty="0"/>
              <a:t>Leverage known ‘good’ questions</a:t>
            </a:r>
          </a:p>
          <a:p>
            <a:pPr lvl="1"/>
            <a:r>
              <a:rPr lang="en-US" dirty="0"/>
              <a:t>More user familiarity</a:t>
            </a:r>
          </a:p>
          <a:p>
            <a:r>
              <a:rPr lang="en-US" dirty="0"/>
              <a:t>Reduce maintenance effort</a:t>
            </a:r>
          </a:p>
          <a:p>
            <a:pPr lvl="1"/>
            <a:r>
              <a:rPr lang="en-US" dirty="0"/>
              <a:t>Including on population/extraction logic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136FED-0229-CDD8-8100-DABD768C7D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24CF50-A2AB-9E57-631F-D717DB7B4C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pic>
        <p:nvPicPr>
          <p:cNvPr id="8" name="Picture 7" descr="A hand holding a yellow paper with black text&#10;&#10;Description automatically generated">
            <a:extLst>
              <a:ext uri="{FF2B5EF4-FFF2-40B4-BE49-F238E27FC236}">
                <a16:creationId xmlns:a16="http://schemas.microsoft.com/office/drawing/2014/main" id="{609A5118-F888-EB8B-E4FB-A7DC35D26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730875" y="1476462"/>
            <a:ext cx="2495725" cy="187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813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FE8A4F-0F68-4853-56D1-3686588D2AF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872538" y="4792663"/>
            <a:ext cx="271462" cy="169862"/>
          </a:xfrm>
        </p:spPr>
        <p:txBody>
          <a:bodyPr/>
          <a:lstStyle/>
          <a:p>
            <a:fld id="{6CACE926-AEF5-4BFE-8BD7-24414108CB7B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pic>
        <p:nvPicPr>
          <p:cNvPr id="1026" name="Picture 2" descr="One parent questionnaire referencing two sub-questionnaires, which each in turn reference elements in a StructureDefinition,            followed by the resulting single assembled questionnaire">
            <a:extLst>
              <a:ext uri="{FF2B5EF4-FFF2-40B4-BE49-F238E27FC236}">
                <a16:creationId xmlns:a16="http://schemas.microsoft.com/office/drawing/2014/main" id="{18B3135C-9198-7F66-79F2-28BBCE0BC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0975"/>
            <a:ext cx="9144000" cy="477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372E140-C378-3CBB-BE3F-7FB36D360578}"/>
              </a:ext>
            </a:extLst>
          </p:cNvPr>
          <p:cNvSpPr/>
          <p:nvPr/>
        </p:nvSpPr>
        <p:spPr>
          <a:xfrm>
            <a:off x="2088859" y="-1400"/>
            <a:ext cx="7046752" cy="51435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D1E5EB-5BFD-9A1E-FA4A-A1C20C265BC9}"/>
              </a:ext>
            </a:extLst>
          </p:cNvPr>
          <p:cNvSpPr/>
          <p:nvPr/>
        </p:nvSpPr>
        <p:spPr>
          <a:xfrm>
            <a:off x="3951215" y="-1400"/>
            <a:ext cx="5192785" cy="51435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BB5EF5-458B-A061-1184-F0EF94D80877}"/>
              </a:ext>
            </a:extLst>
          </p:cNvPr>
          <p:cNvSpPr/>
          <p:nvPr/>
        </p:nvSpPr>
        <p:spPr>
          <a:xfrm>
            <a:off x="5914238" y="-1400"/>
            <a:ext cx="3229761" cy="51435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458F22-D4DC-63ED-2E76-E05C732B50DA}"/>
              </a:ext>
            </a:extLst>
          </p:cNvPr>
          <p:cNvSpPr/>
          <p:nvPr/>
        </p:nvSpPr>
        <p:spPr>
          <a:xfrm>
            <a:off x="7550092" y="-1400"/>
            <a:ext cx="1593907" cy="51435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6471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37425-213B-10B7-996F-CD8183786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Extensions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E7E8F1B-238F-0A44-D62A-993B561572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934943"/>
              </p:ext>
            </p:extLst>
          </p:nvPr>
        </p:nvGraphicFramePr>
        <p:xfrm>
          <a:off x="542488" y="988306"/>
          <a:ext cx="7989116" cy="366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1105">
                  <a:extLst>
                    <a:ext uri="{9D8B030D-6E8A-4147-A177-3AD203B41FA5}">
                      <a16:colId xmlns:a16="http://schemas.microsoft.com/office/drawing/2014/main" val="3673629175"/>
                    </a:ext>
                  </a:extLst>
                </a:gridCol>
                <a:gridCol w="5478011">
                  <a:extLst>
                    <a:ext uri="{9D8B030D-6E8A-4147-A177-3AD203B41FA5}">
                      <a16:colId xmlns:a16="http://schemas.microsoft.com/office/drawing/2014/main" val="57210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Extension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071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sdc</a:t>
                      </a:r>
                      <a:r>
                        <a:rPr lang="en-US" dirty="0"/>
                        <a:t>-questionnaire-assemble-expectation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Indicates if the form is intended to be used as part of assembly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root: Can form the base of a questionnaire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child: Can be referenced from another questionnaire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691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sdc</a:t>
                      </a:r>
                      <a:r>
                        <a:rPr lang="en-US" dirty="0"/>
                        <a:t>-questionnaire-</a:t>
                      </a:r>
                      <a:r>
                        <a:rPr lang="en-US" dirty="0" err="1"/>
                        <a:t>subQuestionnaire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Appears on a ‘display’ item to be substituted for the content of a different questionnaire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Indicates the canonical (and version) of the questionnaire to substitute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677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sdc</a:t>
                      </a:r>
                      <a:r>
                        <a:rPr lang="en-CA" dirty="0"/>
                        <a:t>-questionnaire-</a:t>
                      </a:r>
                      <a:r>
                        <a:rPr lang="en-CA" dirty="0" err="1"/>
                        <a:t>assembleContext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On a sub-form, indicates variables that must be made available by the parent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064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1032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77ADDC3-1B4B-8194-0CCD-3C854103F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Mapping </a:t>
            </a:r>
            <a:r>
              <a:rPr lang="en-CA" dirty="0" err="1"/>
              <a:t>ElementDefinition</a:t>
            </a:r>
            <a:r>
              <a:rPr lang="en-CA" dirty="0"/>
              <a:t> to item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31A4B4-B142-624D-85D7-40D577C266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7E0708-8BE9-CF43-E86D-408F55D5AA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62A4D43-CA09-DA8A-8E72-D4A8A8A3CA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549032"/>
              </p:ext>
            </p:extLst>
          </p:nvPr>
        </p:nvGraphicFramePr>
        <p:xfrm>
          <a:off x="542488" y="1177559"/>
          <a:ext cx="798911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1105">
                  <a:extLst>
                    <a:ext uri="{9D8B030D-6E8A-4147-A177-3AD203B41FA5}">
                      <a16:colId xmlns:a16="http://schemas.microsoft.com/office/drawing/2014/main" val="3673629175"/>
                    </a:ext>
                  </a:extLst>
                </a:gridCol>
                <a:gridCol w="5478011">
                  <a:extLst>
                    <a:ext uri="{9D8B030D-6E8A-4147-A177-3AD203B41FA5}">
                      <a16:colId xmlns:a16="http://schemas.microsoft.com/office/drawing/2014/main" val="57210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Questionnaire.item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ElementDefinition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071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CA" dirty="0"/>
                        <a:t>label (or </a:t>
                      </a:r>
                      <a:r>
                        <a:rPr lang="en-CA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 tooltip="The default/suggested phrasing to use when prompting a human to capture the data element in question form (e.g. In a survey)."/>
                        </a:rPr>
                        <a:t>elementdefinition</a:t>
                      </a:r>
                      <a:r>
                        <a:rPr lang="en-CA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 tooltip="The default/suggested phrasing to use when prompting a human to capture the data element in question form (e.g. In a survey)."/>
                        </a:rPr>
                        <a:t>-question</a:t>
                      </a:r>
                      <a:r>
                        <a:rPr lang="en-CA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677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CA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865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CA" dirty="0"/>
                        <a:t>min !=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629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repeats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CA" dirty="0"/>
                        <a:t>max !=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678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answerValueSet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CA" dirty="0" err="1"/>
                        <a:t>binding.valueSet</a:t>
                      </a:r>
                      <a:r>
                        <a:rPr lang="en-CA" dirty="0"/>
                        <a:t> (extensible = open)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125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concept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CA" dirty="0"/>
                        <a:t>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987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maxLength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CA" dirty="0" err="1"/>
                        <a:t>maxLength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239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extensions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CA" dirty="0"/>
                        <a:t>carry across (and max &amp; min get added)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627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6169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EDD44-248E-5A16-A703-59D026D25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$assemble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5E5E08-63E0-1923-7AAE-ACADAF7B9C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2000" dirty="0"/>
              <a:t>‘display’ items with ‘</a:t>
            </a:r>
            <a:r>
              <a:rPr lang="en-CA" sz="2000" dirty="0" err="1"/>
              <a:t>subQuestionnaire</a:t>
            </a:r>
            <a:r>
              <a:rPr lang="en-CA" sz="2000" dirty="0"/>
              <a:t>’ turn into ‘group’ items containing all items in the referenced Questionnaire</a:t>
            </a:r>
          </a:p>
          <a:p>
            <a:r>
              <a:rPr lang="en-CA" sz="2000" dirty="0"/>
              <a:t>Items with definitions grab all data elements from the referenced Element</a:t>
            </a:r>
          </a:p>
          <a:p>
            <a:r>
              <a:rPr lang="en-CA" sz="2000" dirty="0"/>
              <a:t>Contained resources and most extensions propagate from </a:t>
            </a:r>
            <a:r>
              <a:rPr lang="en-CA" sz="2000" dirty="0" err="1"/>
              <a:t>subforms</a:t>
            </a:r>
            <a:endParaRPr lang="en-CA" sz="2000" dirty="0"/>
          </a:p>
          <a:p>
            <a:pPr lvl="1"/>
            <a:r>
              <a:rPr lang="en-CA" sz="1800" dirty="0"/>
              <a:t>Duplicates are checked</a:t>
            </a:r>
          </a:p>
          <a:p>
            <a:r>
              <a:rPr lang="en-CA" sz="2000" dirty="0"/>
              <a:t>Definitions for backbone elements turn into groups of questions</a:t>
            </a:r>
          </a:p>
          <a:p>
            <a:r>
              <a:rPr lang="en-CA" sz="2000" dirty="0" err="1"/>
              <a:t>linkIdPrefixes</a:t>
            </a:r>
            <a:r>
              <a:rPr lang="en-CA" sz="2000" dirty="0"/>
              <a:t> are prepended to the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3704A9-4D62-77E7-6F5E-8592E27B2B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F013F3-6DF3-E148-E494-8790F61859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99103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A2856-BB53-D700-FCFC-A563916A9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Managing </a:t>
            </a:r>
            <a:r>
              <a:rPr lang="en-CA" dirty="0" err="1"/>
              <a:t>linkIds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90733-27B5-47F7-6458-94FB945DB4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Same Questionnaire could appear in multiple places in a parent</a:t>
            </a:r>
          </a:p>
          <a:p>
            <a:pPr lvl="1"/>
            <a:r>
              <a:rPr lang="en-CA" dirty="0"/>
              <a:t>Would result in duplicate </a:t>
            </a:r>
            <a:r>
              <a:rPr lang="en-CA" dirty="0" err="1"/>
              <a:t>linkIds</a:t>
            </a:r>
            <a:endParaRPr lang="en-CA" dirty="0"/>
          </a:p>
          <a:p>
            <a:r>
              <a:rPr lang="en-CA" dirty="0"/>
              <a:t>Solution:</a:t>
            </a:r>
          </a:p>
          <a:p>
            <a:pPr lvl="1"/>
            <a:r>
              <a:rPr lang="en-CA" dirty="0"/>
              <a:t>Parent Questionnaire defines a %</a:t>
            </a:r>
            <a:r>
              <a:rPr lang="en-CA" dirty="0" err="1"/>
              <a:t>linkIdPrefix</a:t>
            </a:r>
            <a:endParaRPr lang="en-CA" dirty="0"/>
          </a:p>
          <a:p>
            <a:pPr lvl="2"/>
            <a:r>
              <a:rPr lang="en-CA" dirty="0"/>
              <a:t>Gets pre-pended to all </a:t>
            </a:r>
            <a:r>
              <a:rPr lang="en-CA" dirty="0" err="1"/>
              <a:t>linkIds</a:t>
            </a:r>
            <a:r>
              <a:rPr lang="en-CA" dirty="0"/>
              <a:t> and </a:t>
            </a:r>
            <a:r>
              <a:rPr lang="en-CA" dirty="0" err="1"/>
              <a:t>enableWhen.question</a:t>
            </a:r>
            <a:r>
              <a:rPr lang="en-CA" dirty="0"/>
              <a:t> elements in the imported sub-form</a:t>
            </a:r>
          </a:p>
          <a:p>
            <a:pPr lvl="2"/>
            <a:r>
              <a:rPr lang="en-CA" dirty="0"/>
              <a:t>Also sets a variable that can be used in expressions in the sub-form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F9F33D-4161-1BDC-7903-FCD8C27923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C4074E-CC0E-6057-A274-0EAD25EF8C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54008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4C5E72-B053-C106-4AE7-EF7B232D142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872538" y="4792663"/>
            <a:ext cx="271462" cy="169862"/>
          </a:xfrm>
        </p:spPr>
        <p:txBody>
          <a:bodyPr/>
          <a:lstStyle/>
          <a:p>
            <a:fld id="{6CACE926-AEF5-4BFE-8BD7-24414108CB7B}" type="slidenum">
              <a:rPr lang="en-US" altLang="en-US" smtClean="0"/>
              <a:pPr/>
              <a:t>16</a:t>
            </a:fld>
            <a:endParaRPr lang="en-US" altLang="en-US" dirty="0"/>
          </a:p>
        </p:txBody>
      </p:sp>
      <p:pic>
        <p:nvPicPr>
          <p:cNvPr id="6" name="Picture 2" descr="One parent questionnaire referencing two sub-questionnaires, which each in turn reference elements in a StructureDefinition,            followed by the resulting single assembled questionnaire">
            <a:extLst>
              <a:ext uri="{FF2B5EF4-FFF2-40B4-BE49-F238E27FC236}">
                <a16:creationId xmlns:a16="http://schemas.microsoft.com/office/drawing/2014/main" id="{BE6AB56D-D09E-4E78-F5E7-C08E75B6D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441"/>
            <a:ext cx="9144000" cy="477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0AA7327-5668-5449-3654-75914898A7A2}"/>
              </a:ext>
            </a:extLst>
          </p:cNvPr>
          <p:cNvGrpSpPr/>
          <p:nvPr/>
        </p:nvGrpSpPr>
        <p:grpSpPr>
          <a:xfrm>
            <a:off x="873853" y="612397"/>
            <a:ext cx="7540305" cy="1644242"/>
            <a:chOff x="873853" y="612397"/>
            <a:chExt cx="7540305" cy="164424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DD9166D-66B4-6541-0D71-C047D754E6C4}"/>
                </a:ext>
              </a:extLst>
            </p:cNvPr>
            <p:cNvSpPr/>
            <p:nvPr/>
          </p:nvSpPr>
          <p:spPr>
            <a:xfrm>
              <a:off x="2634143" y="612397"/>
              <a:ext cx="201336" cy="234892"/>
            </a:xfrm>
            <a:prstGeom prst="rect">
              <a:avLst/>
            </a:prstGeom>
            <a:noFill/>
            <a:ln w="28575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4871BEC-D787-F071-3EBD-F9D3472C9810}"/>
                </a:ext>
              </a:extLst>
            </p:cNvPr>
            <p:cNvSpPr/>
            <p:nvPr/>
          </p:nvSpPr>
          <p:spPr>
            <a:xfrm>
              <a:off x="873853" y="2021747"/>
              <a:ext cx="201336" cy="234892"/>
            </a:xfrm>
            <a:prstGeom prst="rect">
              <a:avLst/>
            </a:prstGeom>
            <a:noFill/>
            <a:ln w="28575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E1D3FF-1902-46E3-EC95-68A9912FBF5B}"/>
                </a:ext>
              </a:extLst>
            </p:cNvPr>
            <p:cNvSpPr/>
            <p:nvPr/>
          </p:nvSpPr>
          <p:spPr>
            <a:xfrm>
              <a:off x="8113552" y="1100356"/>
              <a:ext cx="300606" cy="234892"/>
            </a:xfrm>
            <a:prstGeom prst="rect">
              <a:avLst/>
            </a:prstGeom>
            <a:noFill/>
            <a:ln w="28575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110913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8F11E-B260-0977-BFC9-0F16665FA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ElementDefinition</a:t>
            </a:r>
            <a:r>
              <a:rPr lang="en-CA" dirty="0"/>
              <a:t> libraries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F1AE0-ECE4-026F-5F76-677E366636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Multiple approaches:</a:t>
            </a:r>
          </a:p>
          <a:p>
            <a:pPr lvl="1"/>
            <a:r>
              <a:rPr lang="en-CA" dirty="0"/>
              <a:t>One </a:t>
            </a:r>
            <a:r>
              <a:rPr lang="en-CA" dirty="0" err="1"/>
              <a:t>StructureDefinition</a:t>
            </a:r>
            <a:r>
              <a:rPr lang="en-CA" dirty="0"/>
              <a:t> with all elements</a:t>
            </a:r>
          </a:p>
          <a:p>
            <a:pPr lvl="2"/>
            <a:r>
              <a:rPr lang="en-CA" dirty="0"/>
              <a:t>Must maintain elements together, one version for everything</a:t>
            </a:r>
          </a:p>
          <a:p>
            <a:pPr lvl="1"/>
            <a:r>
              <a:rPr lang="en-CA" dirty="0"/>
              <a:t>Different </a:t>
            </a:r>
            <a:r>
              <a:rPr lang="en-CA" dirty="0" err="1"/>
              <a:t>StructureDefinitions</a:t>
            </a:r>
            <a:r>
              <a:rPr lang="en-CA" dirty="0"/>
              <a:t> for different element ‘collections’</a:t>
            </a:r>
          </a:p>
          <a:p>
            <a:pPr lvl="2"/>
            <a:r>
              <a:rPr lang="en-CA" dirty="0"/>
              <a:t>More control, but still must version elements together</a:t>
            </a:r>
          </a:p>
          <a:p>
            <a:pPr lvl="1"/>
            <a:r>
              <a:rPr lang="en-CA" dirty="0"/>
              <a:t>Separate </a:t>
            </a:r>
            <a:r>
              <a:rPr lang="en-CA" dirty="0" err="1"/>
              <a:t>StructureDefinitions</a:t>
            </a:r>
            <a:r>
              <a:rPr lang="en-CA" dirty="0"/>
              <a:t> per element</a:t>
            </a:r>
          </a:p>
          <a:p>
            <a:pPr lvl="2"/>
            <a:r>
              <a:rPr lang="en-CA" dirty="0"/>
              <a:t>Very heavy</a:t>
            </a:r>
          </a:p>
          <a:p>
            <a:pPr lvl="2"/>
            <a:r>
              <a:rPr lang="en-CA" dirty="0"/>
              <a:t>Can version each element independently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A67A32-D1A2-4460-8BBE-626A9BD96D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FE5990-A287-84B4-218D-88BFA3F31D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78096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948AB-A353-8E4D-19BD-71F38B546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Additional considerations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65342-A636-FC1E-F704-6956A37E12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1800" dirty="0"/>
              <a:t>Modifiers are prohibited on sub-forms</a:t>
            </a:r>
          </a:p>
          <a:p>
            <a:r>
              <a:rPr lang="en-CA" sz="1800" dirty="0"/>
              <a:t>Language must match across root and child forms (and </a:t>
            </a:r>
            <a:r>
              <a:rPr lang="en-CA" sz="1800" dirty="0" err="1"/>
              <a:t>StructureDefinitions</a:t>
            </a:r>
            <a:r>
              <a:rPr lang="en-CA" sz="1800" dirty="0"/>
              <a:t>)</a:t>
            </a:r>
          </a:p>
          <a:p>
            <a:r>
              <a:rPr lang="en-CA" sz="1800" dirty="0"/>
              <a:t>If extracting child elements from a definition, match against item children if there are any, otherwise just create needed children</a:t>
            </a:r>
          </a:p>
          <a:p>
            <a:r>
              <a:rPr lang="en-CA" sz="1800" dirty="0"/>
              <a:t>The canonical of an unassembled and assembled Questionnaire is </a:t>
            </a:r>
            <a:r>
              <a:rPr lang="en-CA" sz="1800" b="1" dirty="0"/>
              <a:t>the same</a:t>
            </a:r>
            <a:endParaRPr lang="en-CA" sz="1800" dirty="0"/>
          </a:p>
          <a:p>
            <a:r>
              <a:rPr lang="en-CA" sz="1800" dirty="0"/>
              <a:t>SDC is currently examining the issue that definition is used for both extraction and modular forms (and might need different values for each)</a:t>
            </a:r>
          </a:p>
          <a:p>
            <a:pPr lvl="1"/>
            <a:r>
              <a:rPr lang="en-CA" sz="1600" dirty="0"/>
              <a:t>Watch for forthcoming guidance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F7D378-8C9E-7A85-8277-B8B2566FA1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BAA0A9-8912-A9ED-F7F0-4B52244D52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57651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EE80F2-E551-1FB3-B881-E4F44DEC1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Forms in the SDC Spec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997C32-2ED6-21A0-8EFE-3094FB53FA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A234E-1D68-C869-880B-1FA12FF1E0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19</a:t>
            </a:fld>
            <a:endParaRPr lang="en-US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0BC388-C449-76DC-33A2-A4F449C02919}"/>
              </a:ext>
            </a:extLst>
          </p:cNvPr>
          <p:cNvSpPr txBox="1"/>
          <p:nvPr/>
        </p:nvSpPr>
        <p:spPr>
          <a:xfrm>
            <a:off x="6233020" y="988306"/>
            <a:ext cx="2172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Link</a:t>
            </a:r>
            <a:endParaRPr lang="en-CA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DB9DB1B-D7FD-37BF-FA5A-8B7CFF747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512" y="988305"/>
            <a:ext cx="2150976" cy="370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182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55B74-6F49-9F22-9178-DE37CD82D0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4075" y="4603166"/>
            <a:ext cx="4057650" cy="207749"/>
          </a:xfr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Arial"/>
              </a:rPr>
              <a:t>Lloyd McKenzie | February 2025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265F639-6FEA-A56A-8782-FB04C81D81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4075" y="2756496"/>
            <a:ext cx="4057650" cy="207749"/>
          </a:xfr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Arial"/>
              </a:rPr>
              <a:t>Modular and Derived Forms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F7F09CA-AAA3-4BE6-D1C9-77D304F05A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75" y="2263771"/>
            <a:ext cx="4383157" cy="182807"/>
          </a:xfr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Arial"/>
              </a:rPr>
              <a:t>Structured Data Capture (SDC)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57EB45-C247-3B54-4921-3BF1D56F9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580" y="4601608"/>
            <a:ext cx="130492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768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ED8A22-A188-FB83-5BCB-77FD275EF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Assembly examples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9D82228-16D3-4642-53AF-32B5713CFF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b="0" i="0" u="none" strike="noStrike" dirty="0">
                <a:effectLst/>
                <a:latin typeface="verdana" panose="020B0604030504040204" pitchFamily="34" charset="0"/>
                <a:hlinkClick r:id="rId2"/>
              </a:rPr>
              <a:t>modular-root</a:t>
            </a:r>
            <a:r>
              <a:rPr lang="en-CA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 </a:t>
            </a:r>
          </a:p>
          <a:p>
            <a:r>
              <a:rPr lang="en-CA" b="0" i="0" u="sng" dirty="0">
                <a:effectLst/>
                <a:latin typeface="verdana" panose="020B0604030504040204" pitchFamily="34" charset="0"/>
                <a:hlinkClick r:id="rId3"/>
              </a:rPr>
              <a:t>modular-name</a:t>
            </a:r>
            <a:endParaRPr lang="en-CA" u="sng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n-CA" b="0" i="0" u="none" strike="noStrike" dirty="0">
                <a:effectLst/>
                <a:latin typeface="verdana" panose="020B0604030504040204" pitchFamily="34" charset="0"/>
                <a:hlinkClick r:id="rId4"/>
              </a:rPr>
              <a:t>modular-contact</a:t>
            </a:r>
            <a:endParaRPr lang="en-CA" b="0" i="0" u="sng" strike="noStrike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r>
              <a:rPr lang="en-CA" b="0" i="0" u="none" strike="noStrike" dirty="0">
                <a:effectLst/>
                <a:latin typeface="verdana" panose="020B0604030504040204" pitchFamily="34" charset="0"/>
                <a:hlinkClick r:id="rId5"/>
              </a:rPr>
              <a:t>question-library</a:t>
            </a:r>
            <a:endParaRPr lang="en-CA" u="sng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n-CA" b="0" i="0" u="none" strike="noStrike" dirty="0">
                <a:effectLst/>
                <a:latin typeface="verdana" panose="020B0604030504040204" pitchFamily="34" charset="0"/>
                <a:hlinkClick r:id="rId6"/>
              </a:rPr>
              <a:t>modular-root-assembled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B083D1-315F-D551-1B58-9AB82CD7DD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E33CBD-FC4D-6964-098E-9638C42C72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19625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B8312C-011F-ECCF-4F11-12DF584A3F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410346-A835-A266-FF36-1227F3854B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4F40E9-1652-DFC1-E3EB-6B7871968D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21</a:t>
            </a:fld>
            <a:endParaRPr lang="en-US" alt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B5A85E1-C027-B186-08DB-17DE4A1B79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4900930"/>
              </p:ext>
            </p:extLst>
          </p:nvPr>
        </p:nvGraphicFramePr>
        <p:xfrm>
          <a:off x="2480346" y="539750"/>
          <a:ext cx="4206875" cy="18259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48178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CCCD78-9F57-25E1-B754-157733C919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807DE2-0DA9-54F0-D8FC-F1D6A5326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Rationale for derived forms</a:t>
            </a:r>
            <a:endParaRPr lang="en-C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7591144-AC8A-DA6E-62DB-221B5522CC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" y="1357310"/>
            <a:ext cx="4779759" cy="3098780"/>
          </a:xfrm>
        </p:spPr>
        <p:txBody>
          <a:bodyPr/>
          <a:lstStyle/>
          <a:p>
            <a:r>
              <a:rPr lang="en-US" dirty="0"/>
              <a:t>Localization</a:t>
            </a:r>
          </a:p>
          <a:p>
            <a:pPr lvl="1"/>
            <a:r>
              <a:rPr lang="en-US" dirty="0"/>
              <a:t>Remove non-relevant questions/answers</a:t>
            </a:r>
          </a:p>
          <a:p>
            <a:pPr lvl="1"/>
            <a:r>
              <a:rPr lang="en-US" dirty="0"/>
              <a:t>Add new ones</a:t>
            </a:r>
          </a:p>
          <a:p>
            <a:pPr lvl="1"/>
            <a:r>
              <a:rPr lang="en-US" dirty="0"/>
              <a:t>Tweak item text, change language</a:t>
            </a:r>
          </a:p>
          <a:p>
            <a:r>
              <a:rPr lang="en-US" dirty="0"/>
              <a:t>Separation of responsibilities</a:t>
            </a:r>
          </a:p>
          <a:p>
            <a:pPr lvl="1"/>
            <a:r>
              <a:rPr lang="en-US" dirty="0"/>
              <a:t>Question authoring vs. population &amp; extraction logic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E9D176-1C75-57E3-08F5-021E73B5DF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2C3ED-37A2-8A48-464B-C07F987D40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22</a:t>
            </a:fld>
            <a:endParaRPr lang="en-US" altLang="en-US" dirty="0"/>
          </a:p>
        </p:txBody>
      </p:sp>
      <p:pic>
        <p:nvPicPr>
          <p:cNvPr id="8" name="Picture 7" descr="A hand holding a yellow paper with black text&#10;&#10;Description automatically generated">
            <a:extLst>
              <a:ext uri="{FF2B5EF4-FFF2-40B4-BE49-F238E27FC236}">
                <a16:creationId xmlns:a16="http://schemas.microsoft.com/office/drawing/2014/main" id="{815C3AF3-5843-0166-6F8F-2656275CA3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730875" y="1476462"/>
            <a:ext cx="2495725" cy="187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9664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CF7D8-7DDF-B34E-D231-83341E67C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derivedFro</a:t>
            </a:r>
            <a:r>
              <a:rPr lang="en-CA" dirty="0" err="1">
                <a:latin typeface="+mj-lt"/>
              </a:rPr>
              <a:t>m</a:t>
            </a:r>
            <a:r>
              <a:rPr lang="en-CA" dirty="0">
                <a:latin typeface="+mj-lt"/>
              </a:rPr>
              <a:t> </a:t>
            </a:r>
            <a:r>
              <a:rPr lang="en-CA" b="0" i="0" u="none" strike="noStrike" dirty="0">
                <a:effectLst/>
                <a:latin typeface="+mj-lt"/>
                <a:hlinkClick r:id="rId3"/>
              </a:rPr>
              <a:t>questionnaire-</a:t>
            </a:r>
            <a:r>
              <a:rPr lang="en-CA" b="0" i="0" u="none" strike="noStrike" dirty="0" err="1">
                <a:effectLst/>
                <a:latin typeface="+mj-lt"/>
                <a:hlinkClick r:id="rId3"/>
              </a:rPr>
              <a:t>derivationType</a:t>
            </a:r>
            <a:endParaRPr lang="en-CA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9205CF-4FB7-B48E-0512-96ACB4D3BF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CE3985-9F50-0E34-92D3-DE8F9B847D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23</a:t>
            </a:fld>
            <a:endParaRPr lang="en-US" alt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B0EBFB9-3430-B526-C9A2-C0B63F860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274773"/>
              </p:ext>
            </p:extLst>
          </p:nvPr>
        </p:nvGraphicFramePr>
        <p:xfrm>
          <a:off x="1478666" y="1146621"/>
          <a:ext cx="6186668" cy="3479661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546667">
                  <a:extLst>
                    <a:ext uri="{9D8B030D-6E8A-4147-A177-3AD203B41FA5}">
                      <a16:colId xmlns:a16="http://schemas.microsoft.com/office/drawing/2014/main" val="2462427079"/>
                    </a:ext>
                  </a:extLst>
                </a:gridCol>
                <a:gridCol w="1546667">
                  <a:extLst>
                    <a:ext uri="{9D8B030D-6E8A-4147-A177-3AD203B41FA5}">
                      <a16:colId xmlns:a16="http://schemas.microsoft.com/office/drawing/2014/main" val="2412873780"/>
                    </a:ext>
                  </a:extLst>
                </a:gridCol>
                <a:gridCol w="1546667">
                  <a:extLst>
                    <a:ext uri="{9D8B030D-6E8A-4147-A177-3AD203B41FA5}">
                      <a16:colId xmlns:a16="http://schemas.microsoft.com/office/drawing/2014/main" val="830866558"/>
                    </a:ext>
                  </a:extLst>
                </a:gridCol>
                <a:gridCol w="1546667">
                  <a:extLst>
                    <a:ext uri="{9D8B030D-6E8A-4147-A177-3AD203B41FA5}">
                      <a16:colId xmlns:a16="http://schemas.microsoft.com/office/drawing/2014/main" val="2681406807"/>
                    </a:ext>
                  </a:extLst>
                </a:gridCol>
              </a:tblGrid>
              <a:tr h="867852">
                <a:tc>
                  <a:txBody>
                    <a:bodyPr/>
                    <a:lstStyle/>
                    <a:p>
                      <a:pPr algn="l" fontAlgn="t"/>
                      <a:r>
                        <a:rPr lang="en-CA" sz="1400" b="1" dirty="0">
                          <a:effectLst/>
                        </a:rPr>
                        <a:t>Relationship Type</a:t>
                      </a:r>
                      <a:endParaRPr lang="en-CA" sz="1400" b="1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1481" marR="21481" marT="21481" marB="2148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400" b="1" dirty="0">
                          <a:effectLst/>
                        </a:rPr>
                        <a:t>QR is Instance of Questionnaire</a:t>
                      </a:r>
                      <a:endParaRPr lang="en-CA" sz="1400" b="1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1481" marR="21481" marT="21481" marB="2148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400" b="1" dirty="0">
                          <a:effectLst/>
                        </a:rPr>
                        <a:t>QR Validates against original Questionnaire</a:t>
                      </a:r>
                      <a:endParaRPr lang="en-CA" sz="1400" b="1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1481" marR="21481" marT="21481" marB="2148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400" b="1" dirty="0">
                          <a:effectLst/>
                        </a:rPr>
                        <a:t>QR Validates against derived Questionnaire</a:t>
                      </a:r>
                      <a:endParaRPr lang="en-CA" sz="1400" b="1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1481" marR="21481" marT="21481" marB="21481"/>
                </a:tc>
                <a:extLst>
                  <a:ext uri="{0D108BD9-81ED-4DB2-BD59-A6C34878D82A}">
                    <a16:rowId xmlns:a16="http://schemas.microsoft.com/office/drawing/2014/main" val="3543745253"/>
                  </a:ext>
                </a:extLst>
              </a:tr>
              <a:tr h="249185">
                <a:tc rowSpan="2">
                  <a:txBody>
                    <a:bodyPr/>
                    <a:lstStyle/>
                    <a:p>
                      <a:pPr fontAlgn="t"/>
                      <a:r>
                        <a:rPr lang="en-CA" sz="1400" b="0" dirty="0">
                          <a:effectLst/>
                        </a:rPr>
                        <a:t>extends</a:t>
                      </a:r>
                      <a:endParaRPr lang="en-CA" sz="1400" b="0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1481" marR="21481" marT="21481" marB="21481"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400" b="0" dirty="0">
                          <a:effectLst/>
                        </a:rPr>
                        <a:t>original</a:t>
                      </a:r>
                      <a:endParaRPr lang="en-CA" sz="1400" b="0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1481" marR="21481" marT="21481" marB="21481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b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yes</a:t>
                      </a:r>
                      <a:endParaRPr lang="en-CA" sz="1400" b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1481" marR="21481" marT="21481" marB="2148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0" dirty="0">
                          <a:effectLst/>
                        </a:rPr>
                        <a:t>Possibly (if extended items are optional)</a:t>
                      </a:r>
                      <a:endParaRPr lang="en-US" sz="1400" b="0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1481" marR="21481" marT="21481" marB="21481"/>
                </a:tc>
                <a:extLst>
                  <a:ext uri="{0D108BD9-81ED-4DB2-BD59-A6C34878D82A}">
                    <a16:rowId xmlns:a16="http://schemas.microsoft.com/office/drawing/2014/main" val="942875383"/>
                  </a:ext>
                </a:extLst>
              </a:tr>
              <a:tr h="263399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400" b="0" dirty="0">
                          <a:effectLst/>
                        </a:rPr>
                        <a:t>derived</a:t>
                      </a:r>
                      <a:endParaRPr lang="en-CA" sz="1400" b="0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1481" marR="21481" marT="21481" marB="21481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400" b="0" dirty="0">
                          <a:effectLst/>
                        </a:rPr>
                        <a:t>Not usually</a:t>
                      </a:r>
                      <a:endParaRPr lang="en-CA" sz="1400" b="0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1481" marR="21481" marT="21481" marB="2148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4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yes</a:t>
                      </a:r>
                      <a:endParaRPr lang="en-CA" sz="1400" b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1481" marR="21481" marT="21481" marB="21481"/>
                </a:tc>
                <a:extLst>
                  <a:ext uri="{0D108BD9-81ED-4DB2-BD59-A6C34878D82A}">
                    <a16:rowId xmlns:a16="http://schemas.microsoft.com/office/drawing/2014/main" val="410607515"/>
                  </a:ext>
                </a:extLst>
              </a:tr>
              <a:tr h="249185">
                <a:tc rowSpan="2">
                  <a:txBody>
                    <a:bodyPr/>
                    <a:lstStyle/>
                    <a:p>
                      <a:pPr fontAlgn="t"/>
                      <a:r>
                        <a:rPr lang="en-CA" sz="1400" b="0" dirty="0" err="1">
                          <a:effectLst/>
                        </a:rPr>
                        <a:t>compliesWith</a:t>
                      </a:r>
                      <a:endParaRPr lang="en-CA" sz="1400" b="0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1481" marR="21481" marT="21481" marB="21481"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400" b="0" dirty="0">
                          <a:effectLst/>
                        </a:rPr>
                        <a:t>original</a:t>
                      </a:r>
                      <a:endParaRPr lang="en-CA" sz="1400" b="0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1481" marR="21481" marT="21481" marB="21481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4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yes</a:t>
                      </a:r>
                      <a:endParaRPr lang="en-CA" sz="1400" b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1481" marR="21481" marT="21481" marB="2148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0" dirty="0">
                          <a:effectLst/>
                        </a:rPr>
                        <a:t>Possibly (depending on nature of constraints)</a:t>
                      </a:r>
                      <a:endParaRPr lang="en-US" sz="1400" b="0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1481" marR="21481" marT="21481" marB="21481"/>
                </a:tc>
                <a:extLst>
                  <a:ext uri="{0D108BD9-81ED-4DB2-BD59-A6C34878D82A}">
                    <a16:rowId xmlns:a16="http://schemas.microsoft.com/office/drawing/2014/main" val="718050463"/>
                  </a:ext>
                </a:extLst>
              </a:tr>
              <a:tr h="250227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400" b="0" dirty="0">
                          <a:effectLst/>
                        </a:rPr>
                        <a:t>derived</a:t>
                      </a:r>
                      <a:endParaRPr lang="en-CA" sz="1400" b="0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1481" marR="21481" marT="21481" marB="21481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400" b="0" dirty="0">
                          <a:effectLst/>
                        </a:rPr>
                        <a:t>yes</a:t>
                      </a:r>
                      <a:endParaRPr lang="en-CA" sz="1400" b="0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1481" marR="21481" marT="21481" marB="2148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4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yes</a:t>
                      </a:r>
                      <a:endParaRPr lang="en-CA" sz="1400" b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1481" marR="21481" marT="21481" marB="21481"/>
                </a:tc>
                <a:extLst>
                  <a:ext uri="{0D108BD9-81ED-4DB2-BD59-A6C34878D82A}">
                    <a16:rowId xmlns:a16="http://schemas.microsoft.com/office/drawing/2014/main" val="3480538610"/>
                  </a:ext>
                </a:extLst>
              </a:tr>
              <a:tr h="249185">
                <a:tc rowSpan="2">
                  <a:txBody>
                    <a:bodyPr/>
                    <a:lstStyle/>
                    <a:p>
                      <a:pPr fontAlgn="t"/>
                      <a:r>
                        <a:rPr lang="en-CA" sz="1400" b="0" dirty="0" err="1">
                          <a:effectLst/>
                        </a:rPr>
                        <a:t>inspiredBy</a:t>
                      </a:r>
                      <a:endParaRPr lang="en-CA" sz="1400" b="0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1481" marR="21481" marT="21481" marB="21481"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400" b="0" dirty="0">
                          <a:effectLst/>
                        </a:rPr>
                        <a:t>original</a:t>
                      </a:r>
                      <a:endParaRPr lang="en-CA" sz="1400" b="0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1481" marR="21481" marT="21481" marB="21481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4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Yes</a:t>
                      </a:r>
                      <a:endParaRPr lang="en-CA" sz="1400" b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1481" marR="21481" marT="21481" marB="2148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400" b="0" dirty="0">
                          <a:effectLst/>
                        </a:rPr>
                        <a:t>no</a:t>
                      </a:r>
                      <a:endParaRPr lang="en-CA" sz="1400" b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1481" marR="21481" marT="21481" marB="21481"/>
                </a:tc>
                <a:extLst>
                  <a:ext uri="{0D108BD9-81ED-4DB2-BD59-A6C34878D82A}">
                    <a16:rowId xmlns:a16="http://schemas.microsoft.com/office/drawing/2014/main" val="750596308"/>
                  </a:ext>
                </a:extLst>
              </a:tr>
              <a:tr h="249185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400" b="0" dirty="0">
                          <a:effectLst/>
                        </a:rPr>
                        <a:t>derived</a:t>
                      </a:r>
                      <a:endParaRPr lang="en-CA" sz="1400" b="0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1481" marR="21481" marT="21481" marB="21481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400" b="0" dirty="0">
                          <a:effectLst/>
                        </a:rPr>
                        <a:t>no</a:t>
                      </a:r>
                      <a:endParaRPr lang="en-CA" sz="1400" b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1481" marR="21481" marT="21481" marB="2148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4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yes</a:t>
                      </a:r>
                      <a:endParaRPr lang="en-CA" sz="1400" b="0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1481" marR="21481" marT="21481" marB="21481"/>
                </a:tc>
                <a:extLst>
                  <a:ext uri="{0D108BD9-81ED-4DB2-BD59-A6C34878D82A}">
                    <a16:rowId xmlns:a16="http://schemas.microsoft.com/office/drawing/2014/main" val="1701380970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18618241-8448-331F-28E1-6E672FE04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7963" y="1146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6452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D28A2-BE60-E1E3-45E1-411FDE04B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Derivation and canonicals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3D0E8-67B0-C5FD-C71A-1D8FE9ED7E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A derived form cannot use the same canonical as the parent</a:t>
            </a:r>
          </a:p>
          <a:p>
            <a:r>
              <a:rPr lang="en-CA" dirty="0"/>
              <a:t>However, if the </a:t>
            </a:r>
            <a:r>
              <a:rPr lang="en-CA" dirty="0" err="1"/>
              <a:t>derivationType</a:t>
            </a:r>
            <a:r>
              <a:rPr lang="en-CA" dirty="0"/>
              <a:t> is </a:t>
            </a:r>
            <a:r>
              <a:rPr lang="en-CA" dirty="0" err="1"/>
              <a:t>compliesWith</a:t>
            </a:r>
            <a:r>
              <a:rPr lang="en-CA" dirty="0"/>
              <a:t>, a QuestionnaireResponse </a:t>
            </a:r>
            <a:r>
              <a:rPr lang="en-CA" b="1" dirty="0"/>
              <a:t>may</a:t>
            </a:r>
            <a:r>
              <a:rPr lang="en-CA" dirty="0"/>
              <a:t> refer to the ‘original’ Questionnaire instead of the Questionnaire actually used</a:t>
            </a:r>
          </a:p>
          <a:p>
            <a:pPr lvl="1"/>
            <a:r>
              <a:rPr lang="en-CA" dirty="0"/>
              <a:t>Useful if derivation was to inject population or extraction logic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AB6887-69A8-9320-87BC-0BC6933143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844CA6-F1E4-10AE-6B27-E1FF706FE5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836085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51B7DD-0C25-CDE7-8171-B3031A8F4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Creating forms for localization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6E06A08-06BB-9D33-F8DC-B7DEEBDED9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Some ‘optional’ questions are essential to instrument validity, others can safely be omitted</a:t>
            </a:r>
          </a:p>
          <a:p>
            <a:r>
              <a:rPr lang="en-CA" dirty="0">
                <a:latin typeface="+mj-lt"/>
              </a:rPr>
              <a:t>Differentiate using </a:t>
            </a:r>
            <a:r>
              <a:rPr lang="en-CA" b="0" i="0" u="none" strike="noStrike" dirty="0" err="1">
                <a:effectLst/>
                <a:latin typeface="+mj-lt"/>
                <a:hlinkClick r:id="rId2"/>
              </a:rPr>
              <a:t>sdc</a:t>
            </a:r>
            <a:r>
              <a:rPr lang="en-CA" b="0" i="0" u="none" strike="noStrike" dirty="0">
                <a:effectLst/>
                <a:latin typeface="+mj-lt"/>
                <a:hlinkClick r:id="rId2"/>
              </a:rPr>
              <a:t>-questionnaire-</a:t>
            </a:r>
            <a:r>
              <a:rPr lang="en-CA" b="0" i="0" u="none" strike="noStrike" dirty="0" err="1">
                <a:effectLst/>
                <a:latin typeface="+mj-lt"/>
                <a:hlinkClick r:id="rId2"/>
              </a:rPr>
              <a:t>optionalDisplay</a:t>
            </a:r>
            <a:endParaRPr lang="en-CA" dirty="0">
              <a:latin typeface="+mj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DE4CFA-BE45-09D0-7473-1B44EFA6D3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78FD8-38F8-4BA1-3F08-1F4287C8DE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585228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EBD9F-0E8D-FDD7-45DB-2292B8440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Modular vs. derived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7D971-D149-1B7B-DB34-B77AB433D3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1800" dirty="0"/>
              <a:t>New information can be injected in a base form using either modular forms or derived forms</a:t>
            </a:r>
          </a:p>
          <a:p>
            <a:pPr lvl="1"/>
            <a:r>
              <a:rPr lang="en-CA" sz="1600" dirty="0"/>
              <a:t>With modular, place the additional information in an </a:t>
            </a:r>
            <a:r>
              <a:rPr lang="en-CA" sz="1600" dirty="0" err="1"/>
              <a:t>ElementDefinition</a:t>
            </a:r>
            <a:r>
              <a:rPr lang="en-CA" sz="1600" dirty="0"/>
              <a:t> or sub-form and have the parent point to that definition/form</a:t>
            </a:r>
          </a:p>
          <a:p>
            <a:pPr lvl="1"/>
            <a:r>
              <a:rPr lang="en-CA" sz="1600" dirty="0"/>
              <a:t>With derived, copy the parent information and add the new information</a:t>
            </a:r>
          </a:p>
          <a:p>
            <a:r>
              <a:rPr lang="en-CA" sz="1800" dirty="0"/>
              <a:t>Modular is easier to maintain, but requires control over parent.</a:t>
            </a:r>
          </a:p>
          <a:p>
            <a:r>
              <a:rPr lang="en-CA" sz="1800" dirty="0"/>
              <a:t>Derived approach can be used even with no control of parent, but takes more maintenance &amp; changes canonical</a:t>
            </a:r>
          </a:p>
          <a:p>
            <a:r>
              <a:rPr lang="en-CA" sz="1800" dirty="0"/>
              <a:t>Modular is a single Q.  Derivation creates a new Q (could be non-compatible)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400775-4BA1-5C02-8FB1-455BEBC872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D9D499-4C97-E73C-B747-1396646394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823729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48E19-9EEA-4115-C1F1-4DF8E1630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special case – language translation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58761-5C31-BCE4-4A9C-BAE0BBD181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Multiple options</a:t>
            </a:r>
          </a:p>
          <a:p>
            <a:pPr lvl="1"/>
            <a:r>
              <a:rPr lang="en-CA" dirty="0"/>
              <a:t>Use modular forms to inject ‘translation’ extensions from definitions</a:t>
            </a:r>
          </a:p>
          <a:p>
            <a:pPr lvl="1"/>
            <a:r>
              <a:rPr lang="en-CA" dirty="0"/>
              <a:t>Use derived forms to override the text</a:t>
            </a:r>
          </a:p>
          <a:p>
            <a:pPr lvl="2"/>
            <a:r>
              <a:rPr lang="en-CA" dirty="0"/>
              <a:t>Whether a form ‘</a:t>
            </a:r>
            <a:r>
              <a:rPr lang="en-CA" dirty="0" err="1"/>
              <a:t>compliesWith</a:t>
            </a:r>
            <a:r>
              <a:rPr lang="en-CA" dirty="0"/>
              <a:t>’ depends on your rules</a:t>
            </a:r>
          </a:p>
          <a:p>
            <a:pPr lvl="1"/>
            <a:r>
              <a:rPr lang="en-CA" dirty="0"/>
              <a:t>Use the new .po file IG publisher mechanism</a:t>
            </a:r>
          </a:p>
          <a:p>
            <a:pPr lvl="2"/>
            <a:r>
              <a:rPr lang="en-CA" dirty="0"/>
              <a:t>Create .po files for text and answers, then use the IG publisher to integrate that content into the Questionnaire resource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48216F-9791-8452-D978-B10D89EA8E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B1011E-0E7F-F687-0980-B37AE027C1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658157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4FB1BB-31DD-68A0-D70E-F12C931557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2A25756-5BC0-3146-FD40-8F6890440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Derived Forms in the SDC Spec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9C3964-4EA6-7276-D783-369EF7FB45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979B1-3AB0-6695-22A9-769A72E6E6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28</a:t>
            </a:fld>
            <a:endParaRPr lang="en-US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292C42-B08F-2BE4-A85A-667B63FFD3D7}"/>
              </a:ext>
            </a:extLst>
          </p:cNvPr>
          <p:cNvSpPr txBox="1"/>
          <p:nvPr/>
        </p:nvSpPr>
        <p:spPr>
          <a:xfrm>
            <a:off x="6233020" y="988306"/>
            <a:ext cx="2172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Link</a:t>
            </a: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3D7935-1412-5DA9-75A9-1F446CFAA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4990" y="983753"/>
            <a:ext cx="2134019" cy="370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2415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067AAB-FBE6-7C35-F649-3989785DB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51CC32-52C0-837C-9730-80CF6BC3A1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AD2E05-DD97-C433-6A53-928C5BAD7A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29</a:t>
            </a:fld>
            <a:endParaRPr lang="en-US" alt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1B9563D-7C5F-64C1-F6B0-A9CDE385AC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2176739"/>
              </p:ext>
            </p:extLst>
          </p:nvPr>
        </p:nvGraphicFramePr>
        <p:xfrm>
          <a:off x="2480346" y="539750"/>
          <a:ext cx="4206875" cy="18259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2753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60BE-5EFD-4D48-9D4F-7BA611A40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Who am I?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28625-56DE-4E6D-944A-39B2939B56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Name: Lloyd McKenzie</a:t>
            </a:r>
          </a:p>
          <a:p>
            <a:r>
              <a:rPr lang="en-US" dirty="0"/>
              <a:t>Company: Dogwood Health</a:t>
            </a:r>
          </a:p>
          <a:p>
            <a:r>
              <a:rPr lang="en-US" dirty="0"/>
              <a:t>Background:</a:t>
            </a:r>
          </a:p>
          <a:p>
            <a:pPr lvl="1"/>
            <a:r>
              <a:rPr lang="en-US" dirty="0"/>
              <a:t>One of FHIR’s 3 initial editors</a:t>
            </a:r>
          </a:p>
          <a:p>
            <a:pPr lvl="1"/>
            <a:r>
              <a:rPr lang="en-US" dirty="0"/>
              <a:t>Co-chair FHIR-Infrastructure, past chair FHIR Management Group</a:t>
            </a:r>
          </a:p>
          <a:p>
            <a:pPr lvl="1"/>
            <a:r>
              <a:rPr lang="en-US" dirty="0"/>
              <a:t>HL7 Fellow</a:t>
            </a:r>
          </a:p>
          <a:p>
            <a:pPr lvl="1"/>
            <a:r>
              <a:rPr lang="en-US" dirty="0"/>
              <a:t>Lead for both the ONC and international FHIR SDC projects</a:t>
            </a:r>
          </a:p>
          <a:p>
            <a:pPr lvl="1"/>
            <a:r>
              <a:rPr lang="en-US" dirty="0">
                <a:hlinkClick r:id="rId2"/>
              </a:rPr>
              <a:t>lloyd@dogwoodhealthconsulting.com</a:t>
            </a:r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0A3FA-C98F-470C-B249-AC7AFCD548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dirty="0"/>
              <a:t>© 2025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33324-D520-44D6-BABD-140673A5B9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pic>
        <p:nvPicPr>
          <p:cNvPr id="8" name="Picture 7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549034C7-C9A0-4642-B53B-ACAA4B927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300" y="597142"/>
            <a:ext cx="2042891" cy="204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364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281B0-7950-F7B3-0EA3-3FF43DB2F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Questions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57653-8BC4-5706-3A28-D8E1AD89A1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CA" dirty="0"/>
              <a:t>What are the two types of re-use in a modular form?</a:t>
            </a:r>
          </a:p>
          <a:p>
            <a:pPr marL="457200" indent="-457200">
              <a:buAutoNum type="arabicPeriod"/>
            </a:pPr>
            <a:r>
              <a:rPr lang="en-CA" dirty="0"/>
              <a:t>Where does the </a:t>
            </a:r>
            <a:r>
              <a:rPr lang="en-CA" dirty="0" err="1"/>
              <a:t>item.text</a:t>
            </a:r>
            <a:r>
              <a:rPr lang="en-CA" dirty="0"/>
              <a:t> come from in </a:t>
            </a:r>
            <a:r>
              <a:rPr lang="en-CA" dirty="0" err="1"/>
              <a:t>ElementDefinition</a:t>
            </a:r>
            <a:r>
              <a:rPr lang="en-CA" dirty="0"/>
              <a:t>?</a:t>
            </a:r>
          </a:p>
          <a:p>
            <a:pPr marL="457200" indent="-457200">
              <a:buAutoNum type="arabicPeriod"/>
            </a:pPr>
            <a:r>
              <a:rPr lang="en-CA" dirty="0"/>
              <a:t>What two elements get a </a:t>
            </a:r>
            <a:r>
              <a:rPr lang="en-CA" dirty="0" err="1"/>
              <a:t>linkIdPrefix</a:t>
            </a:r>
            <a:r>
              <a:rPr lang="en-CA" dirty="0"/>
              <a:t> auto-prepended?</a:t>
            </a:r>
          </a:p>
          <a:p>
            <a:pPr marL="457200" indent="-457200">
              <a:buAutoNum type="arabicPeriod"/>
            </a:pPr>
            <a:r>
              <a:rPr lang="en-CA" dirty="0"/>
              <a:t>Do canonicals change for modular forms, derived forms, or both?</a:t>
            </a:r>
          </a:p>
          <a:p>
            <a:pPr marL="457200" indent="-457200">
              <a:buAutoNum type="arabicPeriod"/>
            </a:pPr>
            <a:r>
              <a:rPr lang="en-CA" dirty="0"/>
              <a:t>If Q1 extends Q2</a:t>
            </a:r>
            <a:r>
              <a:rPr lang="en-CA"/>
              <a:t>, can </a:t>
            </a:r>
            <a:r>
              <a:rPr lang="en-CA" dirty="0"/>
              <a:t>a Q2 response be </a:t>
            </a:r>
            <a:r>
              <a:rPr lang="en-CA"/>
              <a:t>valid against Q1?</a:t>
            </a:r>
            <a:endParaRPr lang="en-CA" dirty="0"/>
          </a:p>
          <a:p>
            <a:pPr marL="457200" indent="-457200">
              <a:buAutoNum type="arabicPeriod"/>
            </a:pPr>
            <a:endParaRPr lang="en-CA" dirty="0"/>
          </a:p>
          <a:p>
            <a:pPr marL="457200" indent="-457200">
              <a:buAutoNum type="arabicPeriod"/>
            </a:pP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6EE1AE-A93F-AB55-8489-EA018C625A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3953C-DB91-760F-54D1-E572FFC450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054086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24FD4-5CA0-4659-8065-121B585E9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Questions /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777B5-A66C-4406-AD5D-A4519495A8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2000" dirty="0">
                <a:hlinkClick r:id="rId2"/>
              </a:rPr>
              <a:t>lloyd@dogwoodhealthconsulting.com</a:t>
            </a:r>
            <a:r>
              <a:rPr lang="en-CA" sz="2000" dirty="0"/>
              <a:t>		</a:t>
            </a:r>
            <a:r>
              <a:rPr lang="en-CA" sz="2000" dirty="0">
                <a:hlinkClick r:id="rId3"/>
              </a:rPr>
              <a:t>http://hl7.org/fhir/uv/sdc</a:t>
            </a:r>
            <a:endParaRPr lang="en-CA" sz="2000" dirty="0"/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dirty="0"/>
              <a:t>Or, better yet, include the community and ask/discuss on </a:t>
            </a:r>
            <a:r>
              <a:rPr lang="en-CA" dirty="0">
                <a:hlinkClick r:id="rId4"/>
              </a:rPr>
              <a:t>https://chat.fhir.org/#narrow/channel/179255-questionnaire</a:t>
            </a: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AE4424E-E4C1-10F2-8130-25D8162AC073}"/>
              </a:ext>
            </a:extLst>
          </p:cNvPr>
          <p:cNvGrpSpPr/>
          <p:nvPr/>
        </p:nvGrpSpPr>
        <p:grpSpPr>
          <a:xfrm>
            <a:off x="2646128" y="2850117"/>
            <a:ext cx="2572111" cy="2152533"/>
            <a:chOff x="2646128" y="2565307"/>
            <a:chExt cx="2572111" cy="215253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22C7F0A-9133-4E4A-93FB-471895A10D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25759" y="3244928"/>
              <a:ext cx="1292480" cy="1472912"/>
            </a:xfrm>
            <a:prstGeom prst="rect">
              <a:avLst/>
            </a:prstGeom>
          </p:spPr>
        </p:pic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084ADD6-8920-456F-8598-EFE37BF9A7B3}"/>
                </a:ext>
              </a:extLst>
            </p:cNvPr>
            <p:cNvSpPr/>
            <p:nvPr/>
          </p:nvSpPr>
          <p:spPr>
            <a:xfrm>
              <a:off x="3982316" y="3082355"/>
              <a:ext cx="1122218" cy="12454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C096A40-77E2-46CD-AD07-1F8170921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97497" y="2844684"/>
              <a:ext cx="1420742" cy="155334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38690A7-9186-4FAD-B512-3BB0AEC6A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6657920">
              <a:off x="2686451" y="2524984"/>
              <a:ext cx="1472700" cy="15533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0043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presentation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ea typeface="ヒラギノ角ゴ Pro W3"/>
              </a:rPr>
              <a:t>Can be downloaded from the Ontario Health e-Learning site:</a:t>
            </a:r>
          </a:p>
          <a:p>
            <a:pPr lvl="1"/>
            <a:r>
              <a:rPr lang="en-CA" dirty="0">
                <a:ea typeface="ヒラギノ角ゴ Pro W3"/>
                <a:hlinkClick r:id="rId2"/>
              </a:rPr>
              <a:t>https://elearning.ontariohealth.ca/login/index.php</a:t>
            </a:r>
            <a:endParaRPr lang="en-CA" dirty="0">
              <a:ea typeface="ヒラギノ角ゴ Pro W3"/>
            </a:endParaRPr>
          </a:p>
          <a:p>
            <a:r>
              <a:rPr lang="en-US" dirty="0">
                <a:ea typeface="ヒラギノ角ゴ Pro W3"/>
              </a:rPr>
              <a:t>Is licensed for use under the Creative Commons, specifically:</a:t>
            </a:r>
          </a:p>
          <a:p>
            <a:pPr lvl="1"/>
            <a:r>
              <a:rPr lang="en-CA" dirty="0">
                <a:ea typeface="ヒラギノ角ゴ Pro W3"/>
                <a:hlinkClick r:id="rId3"/>
              </a:rPr>
              <a:t>Creative Commons Attribution 3.0 </a:t>
            </a:r>
            <a:r>
              <a:rPr lang="en-CA" dirty="0" err="1">
                <a:ea typeface="ヒラギノ角ゴ Pro W3"/>
                <a:hlinkClick r:id="rId3"/>
              </a:rPr>
              <a:t>Unported</a:t>
            </a:r>
            <a:r>
              <a:rPr lang="en-CA" dirty="0">
                <a:ea typeface="ヒラギノ角ゴ Pro W3"/>
                <a:hlinkClick r:id="rId3"/>
              </a:rPr>
              <a:t> License</a:t>
            </a:r>
            <a:endParaRPr lang="en-CA" dirty="0">
              <a:ea typeface="ヒラギノ角ゴ Pro W3"/>
            </a:endParaRPr>
          </a:p>
          <a:p>
            <a:pPr lvl="1"/>
            <a:r>
              <a:rPr lang="en-US" dirty="0">
                <a:ea typeface="ヒラギノ角ゴ Pro W3"/>
              </a:rPr>
              <a:t>(Do with it as you wish, so long as you give credit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5D67FA5-D1E9-4E1E-B63E-097C12003F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/>
              <a:t>© 2025 Health Level Seven ® International. All Rights Reserved. Published under the Creative Commons 3.0 Attribution </a:t>
            </a:r>
            <a:r>
              <a:rPr lang="en-CA" err="1"/>
              <a:t>Unported</a:t>
            </a:r>
            <a:r>
              <a:rPr lang="en-CA"/>
              <a:t> license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D655E1C-9171-4990-BC7C-0027C9FAE1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387" y="3226897"/>
            <a:ext cx="1135626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8858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F7B4583-F935-4894-BCDA-C4370AC07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2969102-4DC6-4A57-9E3A-CBA4366DFA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These slides include content Lloyd McKenzie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2A36B17-60AD-40D9-B33D-C4B147E58C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dirty="0"/>
              <a:t>© 2025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16E94-221A-418E-A0E5-BE63452C9B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B45A3F-552B-4961-AC9A-06435CED62A6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3" name="Picture 2" descr="A close-up of colorful text&#10;&#10;Description automatically generated">
            <a:extLst>
              <a:ext uri="{FF2B5EF4-FFF2-40B4-BE49-F238E27FC236}">
                <a16:creationId xmlns:a16="http://schemas.microsoft.com/office/drawing/2014/main" id="{EB2C76BC-55E1-5249-ECB2-3F41F4CC7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42077" y="2753510"/>
            <a:ext cx="2087548" cy="139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275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FEAC5-7588-FFA5-7808-DD6CACB97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SDC Collection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F06E4-AA8E-0233-8B95-FA7FA4341F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dirty="0"/>
              <a:t>SDC Overview</a:t>
            </a:r>
          </a:p>
          <a:p>
            <a:r>
              <a:rPr lang="en-US" sz="1800" dirty="0"/>
              <a:t>SDC Workflow</a:t>
            </a:r>
          </a:p>
          <a:p>
            <a:r>
              <a:rPr lang="en-US" sz="1800" dirty="0"/>
              <a:t>SDC Expressions</a:t>
            </a:r>
            <a:endParaRPr lang="en-US" sz="1800" b="1" dirty="0"/>
          </a:p>
          <a:p>
            <a:r>
              <a:rPr lang="en-US" sz="1800" dirty="0"/>
              <a:t>SDC Rendering &amp; Behavior</a:t>
            </a:r>
          </a:p>
          <a:p>
            <a:r>
              <a:rPr lang="en-US" sz="1800" dirty="0"/>
              <a:t>SDC Population</a:t>
            </a:r>
          </a:p>
          <a:p>
            <a:r>
              <a:rPr lang="en-US" sz="1800" dirty="0"/>
              <a:t>SDC Extraction</a:t>
            </a:r>
          </a:p>
          <a:p>
            <a:r>
              <a:rPr lang="en-US" sz="1800" dirty="0"/>
              <a:t>SDC Adaptive Forms</a:t>
            </a:r>
            <a:endParaRPr lang="en-US" sz="1800" b="1" dirty="0"/>
          </a:p>
          <a:p>
            <a:r>
              <a:rPr lang="en-US" sz="1800" b="1" dirty="0">
                <a:ea typeface="ヒラギノ角ゴ Pro W3"/>
              </a:rPr>
              <a:t>SDC Modular &amp; Derived Forms </a:t>
            </a:r>
            <a:r>
              <a:rPr lang="en-US" sz="1800">
                <a:ea typeface="ヒラギノ角ゴ Pro W3"/>
              </a:rPr>
              <a:t>(you are here)</a:t>
            </a:r>
            <a:endParaRPr lang="en-US" sz="1800" b="1">
              <a:ea typeface="ヒラギノ角ゴ Pro W3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3CAF6-E711-E44D-32E7-0E369101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5D9DB-A44F-677D-5488-97739A333A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pic>
        <p:nvPicPr>
          <p:cNvPr id="9" name="Picture 8" descr="A clipboard with a pen on it&#10;&#10;Description automatically generated">
            <a:extLst>
              <a:ext uri="{FF2B5EF4-FFF2-40B4-BE49-F238E27FC236}">
                <a16:creationId xmlns:a16="http://schemas.microsoft.com/office/drawing/2014/main" id="{CFF6F728-96A8-7235-4C40-599BDBE71E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65671" y="1454442"/>
            <a:ext cx="17145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210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5796A-703C-4177-BA46-441C4E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D942B-24C0-401F-A1D8-9D7B5AADF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2000" dirty="0"/>
              <a:t>You should be able to:</a:t>
            </a:r>
          </a:p>
          <a:p>
            <a:pPr lvl="1"/>
            <a:r>
              <a:rPr lang="en-CA" sz="1800" dirty="0"/>
              <a:t>Differentiate modular and derived forms</a:t>
            </a:r>
          </a:p>
          <a:p>
            <a:pPr lvl="1"/>
            <a:r>
              <a:rPr lang="en-CA" sz="1800" dirty="0"/>
              <a:t>Explain why authors might use modular forms or choose to derive forms</a:t>
            </a:r>
          </a:p>
          <a:p>
            <a:pPr lvl="1"/>
            <a:r>
              <a:rPr lang="en-CA" sz="1800" dirty="0"/>
              <a:t>List the two types of form modularity</a:t>
            </a:r>
          </a:p>
          <a:p>
            <a:pPr lvl="1"/>
            <a:r>
              <a:rPr lang="en-CA" sz="1800" dirty="0"/>
              <a:t>Describe how assembled and unassembled questionnaires are linked and how derived forms are linked to their parent</a:t>
            </a:r>
          </a:p>
          <a:p>
            <a:pPr lvl="1"/>
            <a:r>
              <a:rPr lang="en-CA" sz="1800" dirty="0"/>
              <a:t>Identify how Questionnaire item elements map to </a:t>
            </a:r>
            <a:r>
              <a:rPr lang="en-CA" sz="1800" dirty="0" err="1"/>
              <a:t>ElementDefinition</a:t>
            </a:r>
            <a:endParaRPr lang="en-CA" sz="1800" dirty="0"/>
          </a:p>
        </p:txBody>
      </p:sp>
      <p:pic>
        <p:nvPicPr>
          <p:cNvPr id="4" name="Picture 3" descr="A dart in the center of a target&#10;&#10;Description automatically generated">
            <a:extLst>
              <a:ext uri="{FF2B5EF4-FFF2-40B4-BE49-F238E27FC236}">
                <a16:creationId xmlns:a16="http://schemas.microsoft.com/office/drawing/2014/main" id="{86ED6BA6-FC0D-841F-97E3-95B6041EB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258896" y="426119"/>
            <a:ext cx="1124373" cy="112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703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1377BA-7CCB-7E39-33EB-8D1925AF77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FAE81A-F94C-14E5-38F9-39AD325F5D9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C4CCC2-C4EB-B815-06AF-938DCDC420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AA470A7-1EAE-CC08-46EE-99B4AEDEA0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4018579"/>
              </p:ext>
            </p:extLst>
          </p:nvPr>
        </p:nvGraphicFramePr>
        <p:xfrm>
          <a:off x="2480346" y="539750"/>
          <a:ext cx="4206875" cy="18259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88540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080120-7391-7BB2-A7E1-09E15E045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E3CC94-D79E-FF12-5D61-26BAD83B2C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B18616-15C6-9A74-A4B5-BFE85CAE77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624B9B2-5F9F-6FF4-F117-7BD09B91AD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8801008"/>
              </p:ext>
            </p:extLst>
          </p:nvPr>
        </p:nvGraphicFramePr>
        <p:xfrm>
          <a:off x="2480346" y="539750"/>
          <a:ext cx="4206875" cy="18259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2261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B6A228CEBB844FBC6B8633F16E3300" ma:contentTypeVersion="4" ma:contentTypeDescription="Create a new document." ma:contentTypeScope="" ma:versionID="5b56d2be9ea1ecaf21ca08678214dcd0">
  <xsd:schema xmlns:xsd="http://www.w3.org/2001/XMLSchema" xmlns:xs="http://www.w3.org/2001/XMLSchema" xmlns:p="http://schemas.microsoft.com/office/2006/metadata/properties" xmlns:ns2="2371556d-c2f8-4c27-a7c5-4c2acf225d27" targetNamespace="http://schemas.microsoft.com/office/2006/metadata/properties" ma:root="true" ma:fieldsID="e32f1ed78c00c18b31e32be9b8f4ba9c" ns2:_="">
    <xsd:import namespace="2371556d-c2f8-4c27-a7c5-4c2acf225d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71556d-c2f8-4c27-a7c5-4c2acf225d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6561847-7309-464A-A49C-3BBB6A5143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71556d-c2f8-4c27-a7c5-4c2acf225d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64BB759-F51B-43FB-A13F-86518DC1BE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F163E8-E28C-4AB1-8667-5D8B77F57B40}">
  <ds:schemaRefs>
    <ds:schemaRef ds:uri="http://purl.org/dc/terms/"/>
    <ds:schemaRef ds:uri="http://purl.org/dc/dcmitype/"/>
    <ds:schemaRef ds:uri="http://schemas.microsoft.com/office/2006/metadata/properties"/>
    <ds:schemaRef ds:uri="2371556d-c2f8-4c27-a7c5-4c2acf225d27"/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HL7_PowerPoint_EduWebinar_032119</Template>
  <TotalTime>31338</TotalTime>
  <Words>1668</Words>
  <Application>Microsoft Office PowerPoint</Application>
  <PresentationFormat>On-screen Show (16:9)</PresentationFormat>
  <Paragraphs>255</Paragraphs>
  <Slides>31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verdana</vt:lpstr>
      <vt:lpstr>ヒラギノ角ゴ Pro W3</vt:lpstr>
      <vt:lpstr>Office Theme</vt:lpstr>
      <vt:lpstr>Structured Data Capture</vt:lpstr>
      <vt:lpstr>PowerPoint Presentation</vt:lpstr>
      <vt:lpstr>Who am I?</vt:lpstr>
      <vt:lpstr>This presentation</vt:lpstr>
      <vt:lpstr>Credit</vt:lpstr>
      <vt:lpstr>The SDC Collection</vt:lpstr>
      <vt:lpstr>Objectives</vt:lpstr>
      <vt:lpstr>PowerPoint Presentation</vt:lpstr>
      <vt:lpstr>PowerPoint Presentation</vt:lpstr>
      <vt:lpstr>Rationale for modular forms</vt:lpstr>
      <vt:lpstr>PowerPoint Presentation</vt:lpstr>
      <vt:lpstr>Extensions</vt:lpstr>
      <vt:lpstr>Mapping ElementDefinition to item</vt:lpstr>
      <vt:lpstr>$assemble</vt:lpstr>
      <vt:lpstr>Managing linkIds</vt:lpstr>
      <vt:lpstr>PowerPoint Presentation</vt:lpstr>
      <vt:lpstr>ElementDefinition libraries</vt:lpstr>
      <vt:lpstr>Additional considerations</vt:lpstr>
      <vt:lpstr>Modular Forms in the SDC Spec</vt:lpstr>
      <vt:lpstr>Assembly examples</vt:lpstr>
      <vt:lpstr>PowerPoint Presentation</vt:lpstr>
      <vt:lpstr>Rationale for derived forms</vt:lpstr>
      <vt:lpstr>derivedFrom questionnaire-derivationType</vt:lpstr>
      <vt:lpstr>Derivation and canonicals</vt:lpstr>
      <vt:lpstr>Creating forms for localization</vt:lpstr>
      <vt:lpstr>Modular vs. derived</vt:lpstr>
      <vt:lpstr>A special case – language translation</vt:lpstr>
      <vt:lpstr>Derived Forms in the SDC Spec</vt:lpstr>
      <vt:lpstr>PowerPoint Presentation</vt:lpstr>
      <vt:lpstr>Adaptive Questions</vt:lpstr>
      <vt:lpstr>Questions /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HEADLINE  GOES HERE</dc:title>
  <dc:creator>Patricia Guerra</dc:creator>
  <cp:lastModifiedBy>Lloyd McKenzie</cp:lastModifiedBy>
  <cp:revision>199</cp:revision>
  <dcterms:created xsi:type="dcterms:W3CDTF">2019-03-22T18:05:01Z</dcterms:created>
  <dcterms:modified xsi:type="dcterms:W3CDTF">2025-02-26T04:34:53Z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0x01010046B6A228CEBB844FBC6B8633F16E3300</vt:lpwstr>
  </property>
</Properties>
</file>