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323C2-84E1-4402-A390-07F5CBE5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B67F51-2177-4B86-9729-F181FA09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1C4D5-6AE0-48A0-9C5A-A1A1D89A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B002-90C6-4775-BE7B-CB8D5442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BC7A7-5259-402F-8135-E5F50CE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83CA5-6E9B-4F7D-AFCC-97CA585B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EB49F1-CB9F-48B0-87D3-493E3C13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FAE02-4692-47A8-87F6-FB9CE040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274AD-ED74-4C69-B258-13F72A2D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8281A-85B9-4E25-A8EC-4D34A05E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A4B39B-9917-435C-B833-C35C2E1E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14AE4A-BBD0-49F2-BA4F-7ED90A8A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3A8DB-9994-44F3-8CCE-F7C9F420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F8FCD-B4FD-44B2-8C66-3C1CD9C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C3A21-EB95-4D5A-AE4D-C18960F2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3BD75-7595-40EA-94F2-67D9B6D6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D8D34-4291-4FCA-9E39-E8A300F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C8016-E6C0-4441-9D02-B57E90C3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767A9-177F-4AC8-9479-076F592E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4BCDC-A86E-44E3-B5B4-9A7E6BBC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5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DB3FA-7CDB-45DE-81A1-2078294B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2665A-35FD-424E-A74A-05B0E02B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7A73B-49E6-419B-B959-4A3F2A0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5E292-518D-4B6E-8D23-04D1BB3E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52AE5-3F35-4778-90BB-803066C2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A152-2FDD-4DEC-AA7A-E00F7C7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A342C-5E42-4C47-AEC2-DB0A8427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A384F-FA54-4A3A-B547-010BAA51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3664A-5ED1-4113-B045-5E2160BA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822A-8C2D-49AC-B44C-06B64A14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E79EAD-4284-46C9-8AFA-90F909B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AAE9-2D70-471F-8EC7-B3E45C23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24D96-9C5C-4F27-9966-257964E4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9EFFE-0A64-4737-9D84-56326FF0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6F7D96-0EC1-48C5-BD29-136B9270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28F4A3-9D72-4532-A10E-B2692671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6E2EC6-08CA-4FD4-B8D5-A9DAABB3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CB198D-CE9B-4933-A948-149D805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C4DDF-55FA-4A4A-884D-7DC0061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7430E-612C-4E40-A569-70F9DC92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A91788-D110-4966-B9C8-73D413F2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99413-A2CF-4B9F-A3DF-C2DF5E58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FBD3D7-D2F0-49B0-9F20-36C95ED5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4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C5ADF-BBEE-4C8F-8FEB-63E2C409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12526E-1F9C-4136-B082-8A221C9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E97734-8708-4CB0-814E-54FB6A2A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7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A9D9A-225D-41B9-82A8-651E619F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8D302-A75C-4DDB-8B21-F32D0ECC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EE843-D662-4E6B-8E9E-09CE805E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61D69A-552F-4C26-BBB4-A7F7FE23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06F34-87DA-43B8-B3C1-37B56DD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76F566-030D-4FB8-A743-6A5B1B3F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DF04F-B2E2-4338-BE9F-9A8EFC73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3FA30F-0CAC-475D-8408-CE84B6E61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7EB9C-FA5F-403A-B015-4D7FF369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8695B-C4AF-4B53-8BF0-B3200B92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4958CE-9563-419F-B1DF-6F1015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FCBCC0-70A2-495F-B026-16B4DBFF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E25075-3044-412B-A164-48FC8EFA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B047C6-7B3D-48FD-913C-FC4CA041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7F949-BDDC-4E2D-A933-9E3AEBBA6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F82C-0946-48AD-95F3-A71FF85CE609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54EAE-68AE-4D2D-B1C6-63A4C4FD0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DAC13-40A7-4FEA-9968-E77A20AA0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2E5A-F02C-4526-8BE2-ED02BFCB37E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NW-CUIE/windparkssfx-cc-Patschee-Cymoj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36FB89-54D5-46DA-AB07-1C3AFD30773D}"/>
              </a:ext>
            </a:extLst>
          </p:cNvPr>
          <p:cNvSpPr txBox="1"/>
          <p:nvPr/>
        </p:nvSpPr>
        <p:spPr>
          <a:xfrm>
            <a:off x="2706578" y="2644170"/>
            <a:ext cx="67788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600" dirty="0" err="1"/>
              <a:t>We</a:t>
            </a:r>
            <a:r>
              <a:rPr lang="de-CH" sz="9600" dirty="0"/>
              <a:t> </a:t>
            </a:r>
            <a:r>
              <a:rPr lang="de-CH" sz="9600" dirty="0" err="1"/>
              <a:t>Present</a:t>
            </a:r>
            <a:r>
              <a:rPr lang="de-CH" sz="9600" dirty="0"/>
              <a:t>…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9322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85B9C1-6A2E-4CD1-9AC1-8FD23056EDF7}"/>
              </a:ext>
            </a:extLst>
          </p:cNvPr>
          <p:cNvSpPr txBox="1"/>
          <p:nvPr/>
        </p:nvSpPr>
        <p:spPr>
          <a:xfrm rot="5400000">
            <a:off x="69743" y="1483457"/>
            <a:ext cx="119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solidFill>
                  <a:srgbClr val="FFC000"/>
                </a:solidFill>
              </a:rPr>
              <a:t>Super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540788-F699-4DD0-A490-CAE7C8E9AA45}"/>
              </a:ext>
            </a:extLst>
          </p:cNvPr>
          <p:cNvSpPr txBox="1"/>
          <p:nvPr/>
        </p:nvSpPr>
        <p:spPr>
          <a:xfrm>
            <a:off x="284079" y="2267396"/>
            <a:ext cx="1347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>
                <a:solidFill>
                  <a:srgbClr val="FFC000"/>
                </a:solidFill>
              </a:rPr>
              <a:t>Cool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16B83D-E9FA-4149-B76A-CDB7AF46DA77}"/>
              </a:ext>
            </a:extLst>
          </p:cNvPr>
          <p:cNvSpPr txBox="1"/>
          <p:nvPr/>
        </p:nvSpPr>
        <p:spPr>
          <a:xfrm>
            <a:off x="2029082" y="-182325"/>
            <a:ext cx="104012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800" b="1" dirty="0" err="1">
                <a:solidFill>
                  <a:srgbClr val="FFC000"/>
                </a:solidFill>
              </a:rPr>
              <a:t>Customizable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A7C0A6-0C24-456E-9CD4-54529D8DA65D}"/>
              </a:ext>
            </a:extLst>
          </p:cNvPr>
          <p:cNvSpPr txBox="1"/>
          <p:nvPr/>
        </p:nvSpPr>
        <p:spPr>
          <a:xfrm>
            <a:off x="284079" y="195759"/>
            <a:ext cx="1652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rgbClr val="FFC000"/>
                </a:solidFill>
              </a:rPr>
              <a:t>New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D63FB8-C86C-4A63-80CB-D59DF10CC0AA}"/>
              </a:ext>
            </a:extLst>
          </p:cNvPr>
          <p:cNvSpPr txBox="1"/>
          <p:nvPr/>
        </p:nvSpPr>
        <p:spPr>
          <a:xfrm>
            <a:off x="269435" y="3995409"/>
            <a:ext cx="3170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rgbClr val="FFC000"/>
                </a:solidFill>
              </a:rPr>
              <a:t>Easy </a:t>
            </a:r>
            <a:r>
              <a:rPr lang="de-CH" sz="4800" b="1" dirty="0" err="1">
                <a:solidFill>
                  <a:srgbClr val="FFC000"/>
                </a:solidFill>
              </a:rPr>
              <a:t>to</a:t>
            </a:r>
            <a:r>
              <a:rPr lang="de-CH" sz="4800" b="1" dirty="0">
                <a:solidFill>
                  <a:srgbClr val="FFC000"/>
                </a:solidFill>
              </a:rPr>
              <a:t> </a:t>
            </a:r>
            <a:r>
              <a:rPr lang="de-CH" sz="4800" b="1" dirty="0" err="1">
                <a:solidFill>
                  <a:srgbClr val="FFC000"/>
                </a:solidFill>
              </a:rPr>
              <a:t>add</a:t>
            </a:r>
            <a:endParaRPr lang="en-GB" sz="2000" b="1" dirty="0">
              <a:solidFill>
                <a:srgbClr val="FFC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9510F4A-6201-4390-ACC7-4B87CD42FC30}"/>
              </a:ext>
            </a:extLst>
          </p:cNvPr>
          <p:cNvSpPr txBox="1"/>
          <p:nvPr/>
        </p:nvSpPr>
        <p:spPr>
          <a:xfrm rot="5400000">
            <a:off x="9129724" y="3680165"/>
            <a:ext cx="5015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 dirty="0" err="1">
                <a:solidFill>
                  <a:srgbClr val="FFC000"/>
                </a:solidFill>
              </a:rPr>
              <a:t>Inovative</a:t>
            </a:r>
            <a:r>
              <a:rPr lang="de-CH" sz="4400" b="1" dirty="0">
                <a:solidFill>
                  <a:srgbClr val="FFC000"/>
                </a:solidFill>
              </a:rPr>
              <a:t>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B4AC8D-3A16-4027-A2A7-46FF1FF82B5A}"/>
              </a:ext>
            </a:extLst>
          </p:cNvPr>
          <p:cNvSpPr txBox="1"/>
          <p:nvPr/>
        </p:nvSpPr>
        <p:spPr>
          <a:xfrm>
            <a:off x="1536024" y="5684168"/>
            <a:ext cx="3419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rgbClr val="FFC000"/>
                </a:solidFill>
              </a:rPr>
              <a:t>Custom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554720-468C-432E-9E3E-800448A0008D}"/>
              </a:ext>
            </a:extLst>
          </p:cNvPr>
          <p:cNvSpPr txBox="1"/>
          <p:nvPr/>
        </p:nvSpPr>
        <p:spPr>
          <a:xfrm>
            <a:off x="4870778" y="5688479"/>
            <a:ext cx="4628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rgbClr val="FFC000"/>
                </a:solidFill>
              </a:rPr>
              <a:t>Business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882C03-E51B-4570-A0A2-660E708F568C}"/>
              </a:ext>
            </a:extLst>
          </p:cNvPr>
          <p:cNvSpPr txBox="1"/>
          <p:nvPr/>
        </p:nvSpPr>
        <p:spPr>
          <a:xfrm>
            <a:off x="2374723" y="1872513"/>
            <a:ext cx="3267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 dirty="0">
                <a:solidFill>
                  <a:srgbClr val="92D050"/>
                </a:solidFill>
              </a:rPr>
              <a:t>Infinite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4C7D19-9385-498B-A800-DD7FA8A59572}"/>
              </a:ext>
            </a:extLst>
          </p:cNvPr>
          <p:cNvSpPr txBox="1"/>
          <p:nvPr/>
        </p:nvSpPr>
        <p:spPr>
          <a:xfrm>
            <a:off x="4545208" y="3036837"/>
            <a:ext cx="250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 dirty="0">
                <a:solidFill>
                  <a:srgbClr val="92D050"/>
                </a:solidFill>
              </a:rPr>
              <a:t>Roll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4FBB78F-2529-4D5F-9CBE-92188DBBB402}"/>
              </a:ext>
            </a:extLst>
          </p:cNvPr>
          <p:cNvSpPr txBox="1"/>
          <p:nvPr/>
        </p:nvSpPr>
        <p:spPr>
          <a:xfrm>
            <a:off x="5500649" y="4224170"/>
            <a:ext cx="370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200" b="1" dirty="0" err="1">
                <a:solidFill>
                  <a:srgbClr val="92D050"/>
                </a:solidFill>
              </a:rPr>
              <a:t>Selection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478E6A-1E5A-4351-A4E8-ABE756879164}"/>
              </a:ext>
            </a:extLst>
          </p:cNvPr>
          <p:cNvSpPr txBox="1"/>
          <p:nvPr/>
        </p:nvSpPr>
        <p:spPr>
          <a:xfrm>
            <a:off x="8445509" y="5692790"/>
            <a:ext cx="308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b="1" dirty="0">
                <a:solidFill>
                  <a:srgbClr val="FFC000"/>
                </a:solidFill>
              </a:rPr>
              <a:t>Control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7C61A0-B6B2-4277-B27F-2D17539F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Infinite Roll Selection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EBCEC00-FD28-4A91-B527-BE7C4DF2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88" y="3003550"/>
            <a:ext cx="6354763" cy="27368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C3F78F7-71BE-4B92-B0CD-22106C84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0" y="3003550"/>
            <a:ext cx="3254375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E1378-4E20-4C5A-B2C0-5A8627BF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integrate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ED200-4642-4D58-ABA5-F21D8BD4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sz="2000" dirty="0"/>
              <a:t>Create </a:t>
            </a:r>
            <a:r>
              <a:rPr lang="de-CH" sz="2000" dirty="0" err="1"/>
              <a:t>new</a:t>
            </a:r>
            <a:r>
              <a:rPr lang="de-CH" sz="2000" dirty="0"/>
              <a:t> </a:t>
            </a:r>
            <a:r>
              <a:rPr lang="de-CH" sz="2000" dirty="0" err="1"/>
              <a:t>InfiniteRollSelection</a:t>
            </a:r>
            <a:endParaRPr lang="de-CH" sz="2000" dirty="0"/>
          </a:p>
          <a:p>
            <a:pPr marL="514350" indent="-514350">
              <a:buFont typeface="+mj-lt"/>
              <a:buAutoNum type="arabicPeriod"/>
            </a:pPr>
            <a:r>
              <a:rPr lang="de-CH" sz="2000" dirty="0"/>
              <a:t>Initialize </a:t>
            </a:r>
            <a:r>
              <a:rPr lang="de-CH" sz="2000" dirty="0" err="1"/>
              <a:t>new</a:t>
            </a:r>
            <a:r>
              <a:rPr lang="de-CH" sz="2000" dirty="0"/>
              <a:t> </a:t>
            </a:r>
            <a:r>
              <a:rPr lang="de-CH" sz="2000" dirty="0" err="1"/>
              <a:t>InfiniteRollSelection</a:t>
            </a:r>
            <a:endParaRPr lang="de-CH" sz="2000" dirty="0"/>
          </a:p>
          <a:p>
            <a:pPr marL="514350" indent="-514350">
              <a:buFont typeface="+mj-lt"/>
              <a:buAutoNum type="arabicPeriod"/>
            </a:pPr>
            <a:r>
              <a:rPr lang="de-CH" sz="2000" dirty="0"/>
              <a:t>Add Variable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Artboard</a:t>
            </a:r>
            <a:r>
              <a:rPr lang="de-CH" sz="2000" dirty="0"/>
              <a:t>/</a:t>
            </a:r>
            <a:r>
              <a:rPr lang="de-CH" sz="2000" dirty="0" err="1"/>
              <a:t>Pane</a:t>
            </a:r>
            <a:endParaRPr lang="de-CH" sz="2000" dirty="0"/>
          </a:p>
          <a:p>
            <a:pPr marL="514350" indent="-514350">
              <a:buFont typeface="+mj-lt"/>
              <a:buAutoNum type="arabicPeriod"/>
            </a:pPr>
            <a:r>
              <a:rPr lang="de-CH" sz="2000" dirty="0"/>
              <a:t>Bind </a:t>
            </a:r>
            <a:r>
              <a:rPr lang="de-CH" sz="2000" dirty="0" err="1"/>
              <a:t>properties</a:t>
            </a:r>
            <a:endParaRPr lang="de-CH" sz="2000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BC0327-3047-4989-88C6-0854673FC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1878484"/>
            <a:ext cx="29337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InfiniteRollSelection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irSelection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1C792C-9FBA-4E9B-B352-5B139FA6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2293883"/>
            <a:ext cx="29337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irSelection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InfiniteRollSelection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EF02213-AF8B-440C-B186-2C461126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2709282"/>
            <a:ext cx="29337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irSelection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449DD5-7CB4-4FAE-84BD-132405E9F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3127910"/>
            <a:ext cx="659765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irSelection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.selectedTextProperty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bindBidirectional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rootPM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.getParkProxy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statusProperty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B65C74-FC8D-4434-9EDA-DE0F57A6149D}"/>
              </a:ext>
            </a:extLst>
          </p:cNvPr>
          <p:cNvSpPr txBox="1"/>
          <p:nvPr/>
        </p:nvSpPr>
        <p:spPr>
          <a:xfrm>
            <a:off x="1708150" y="4724400"/>
            <a:ext cx="203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Im Umbau</a:t>
            </a:r>
          </a:p>
          <a:p>
            <a:r>
              <a:rPr lang="de-CH" dirty="0"/>
              <a:t>In Betrieb</a:t>
            </a:r>
          </a:p>
          <a:p>
            <a:r>
              <a:rPr lang="de-CH" dirty="0"/>
              <a:t>Ausser Betrieb</a:t>
            </a:r>
          </a:p>
          <a:p>
            <a:r>
              <a:rPr lang="de-CH" dirty="0"/>
              <a:t>Keine Angaben</a:t>
            </a:r>
            <a:endParaRPr lang="en-GB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798ADC-37A1-4CB0-B44C-7F4F152B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382099"/>
            <a:ext cx="29337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irSelection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InfiniteRollSelection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4A96EB6-AD29-4F98-82E6-14B89213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99" y="4412698"/>
            <a:ext cx="3632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InfiniteRollSelection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&lt;String&gt; values)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E90D16-D635-4833-947B-F6D9100B4F29}"/>
              </a:ext>
            </a:extLst>
          </p:cNvPr>
          <p:cNvSpPr txBox="1"/>
          <p:nvPr/>
        </p:nvSpPr>
        <p:spPr>
          <a:xfrm>
            <a:off x="1708150" y="3901298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Unsere Status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7132F0-1ECF-4434-A190-7D34ACBE2654}"/>
              </a:ext>
            </a:extLst>
          </p:cNvPr>
          <p:cNvSpPr txBox="1"/>
          <p:nvPr/>
        </p:nvSpPr>
        <p:spPr>
          <a:xfrm>
            <a:off x="7544074" y="3900075"/>
            <a:ext cx="185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Array mit eigenen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82A82C-ECAC-4937-9C85-336D73DE6AEC}"/>
              </a:ext>
            </a:extLst>
          </p:cNvPr>
          <p:cNvSpPr txBox="1"/>
          <p:nvPr/>
        </p:nvSpPr>
        <p:spPr>
          <a:xfrm>
            <a:off x="5276054" y="39000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oder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1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47A71-E34C-4052-A754-C204C5B9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Contact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06617-5849-4E5C-8B2D-760D3337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Git</a:t>
            </a:r>
            <a:r>
              <a:rPr lang="de-CH" dirty="0"/>
              <a:t> Repository: </a:t>
            </a:r>
            <a:br>
              <a:rPr lang="de-CH" dirty="0"/>
            </a:br>
            <a:r>
              <a:rPr lang="en-GB" dirty="0">
                <a:hlinkClick r:id="rId2"/>
              </a:rPr>
              <a:t>https://github.com/FHNW-CUIE/windparkssfx-cc-Patschee-Cymojo</a:t>
            </a:r>
            <a:endParaRPr lang="en-GB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Mail: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en-GB" dirty="0"/>
              <a:t>patrick.schmid@students.fhnw.ch</a:t>
            </a:r>
          </a:p>
          <a:p>
            <a:pPr marL="0" indent="0">
              <a:buNone/>
            </a:pPr>
            <a:r>
              <a:rPr lang="en-GB" dirty="0"/>
              <a:t>	cyril.lindenmann@students.fhnw.ch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39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Infinite Roll Selection</vt:lpstr>
      <vt:lpstr>How to integrate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Cyril Lindenmann</dc:creator>
  <cp:lastModifiedBy>Cyril Lindenmann</cp:lastModifiedBy>
  <cp:revision>6</cp:revision>
  <dcterms:created xsi:type="dcterms:W3CDTF">2020-06-08T14:52:05Z</dcterms:created>
  <dcterms:modified xsi:type="dcterms:W3CDTF">2020-06-08T15:36:00Z</dcterms:modified>
</cp:coreProperties>
</file>