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9" r:id="rId5"/>
    <p:sldId id="268" r:id="rId6"/>
    <p:sldId id="265" r:id="rId7"/>
    <p:sldId id="271" r:id="rId8"/>
    <p:sldId id="270" r:id="rId9"/>
    <p:sldId id="263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CA595-6191-4B08-9E7F-104D479C4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28E10-B85B-4E80-BDBD-46798C7B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78CBD-8ECA-41EA-AB26-4808DF8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A1427-18A3-44F6-9466-12EFEE36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5666E-D4AA-4810-9365-C4103A7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662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4F8B9-1381-4ECC-9F43-82A67C9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B3ADD-5EC9-41EC-A993-3572679F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A7B15-925D-48C8-AA2C-A34C315A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690C-0A5C-4748-9C98-C463BD05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DCE2-BEF3-40A7-9DFD-F8DC83ED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72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9F60D8-7AE7-461A-89BD-2299F7508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B72CFB-707C-43CF-9EC0-4547B749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BB64-A8E6-474F-BEC0-5FD7803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65BBB-BF61-4031-AEBE-01B3F9DF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12EB7-FD19-4558-B944-EDAF701D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09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A1788-EA83-4760-A8A4-B1E4864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0F8F-352E-4513-9886-998A4A6C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A5926-4F72-4166-8B1E-147F2D9C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D5E3E-7CD9-4DB2-BA7F-9A0041E9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B4F0C-125A-420B-98E5-8CA942AB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4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D33D-A717-4BA6-810F-BF2F6A8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DBF7-AAFA-4596-BB0A-695BDB16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1DA7B-B577-4D8C-914A-B0DEA486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8AB56-EF29-4A9E-A129-3D691DEB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7A57A-DA8B-44CC-9EE6-898A2B47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7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69DCF-15A7-4ED5-85F0-B2BF3D4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BFA6F-2755-4AC3-86BE-A7B07D960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CE4C74-4893-4F2B-B170-EA87D707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86B1D9-A6E3-4AA8-A4EF-EF602CB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E2DE9-9AE9-4225-AA93-2B4F1DB8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580838-997E-43AF-B139-32B686E5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5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34E90-1232-4132-92A5-5995EC8B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DCAB-5B32-45E6-9137-213BEE55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7D1E3-8604-4AEA-A204-E9CBDDA2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037443-52EE-4D54-AF84-765B717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DB57B2-EE4F-487B-97E4-862C8D0A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8AAFC-C4F0-4AEC-804B-64E4431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2E07D3-55DB-4798-819A-12A14530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E425F7-C76A-4086-B28C-42362A15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9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CA57B-96DD-421B-8427-797C1B7D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F4548-B682-49E6-B316-ECDF83F2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4693F9-9396-4190-94C5-EB803F4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CE8E5C-2889-4CAC-976E-382E16D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29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BB2CA3-07F4-49CB-AEE2-7166F2E6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7C156-E887-4834-A123-84A7770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1B5AC-133E-4277-9D73-3E17EB67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58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B9A7-84E6-432C-B484-ECC12D7C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26901-67C3-4116-8F4D-78A9DF26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FD1C6-6856-485C-BE74-9095CC9F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F8FB67-AB9C-4BD2-8C92-D9BCD459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B7AD5-7993-40F1-9538-D6F9A77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C5B4F-6330-47CD-A0E7-0C18EC2E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1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8CC24-7815-4FC1-A05E-1B5B7A07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ABB82B-47AE-43AB-9D0A-0CCF36B25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A535EA-460C-42DB-9906-C5417240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FDEC43-B0F4-498E-8449-57271538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19E484-151C-40D4-B747-A4A051F1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CB930-3263-42B7-8E5F-F991475D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4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028681-C172-41C2-8765-FDD5141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9B046-4D5F-4B95-AF7A-713C442D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3C739-CD0C-4D01-AE47-FC94F44BF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6FE8-261A-4216-8816-A0317DCAB8C9}" type="datetimeFigureOut">
              <a:rPr lang="en-CH" smtClean="0"/>
              <a:t>09/04/2022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CE809-FDB9-4AF2-9943-0F66816BE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6159E-2AA0-47D8-B775-25D687F2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38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terrichten.zum.de/wiki/Texterschlie%C3%9Fung:_Fragen_stelle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33D802-D71C-4B07-B13A-26B81295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>
                <a:solidFill>
                  <a:srgbClr val="080808"/>
                </a:solidFill>
              </a:rPr>
              <a:t>Peter Schmucki, Joshua Villing, Kevin Zellweger</a:t>
            </a:r>
            <a:endParaRPr lang="en-CH" sz="2000">
              <a:solidFill>
                <a:srgbClr val="080808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3029C-9F9F-4B74-AEA2-FFB59920F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080808"/>
                </a:solidFill>
              </a:rPr>
              <a:t>Zwischenpräsentation</a:t>
            </a:r>
            <a:endParaRPr lang="en-CH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060403-DBD2-4AC0-A2F0-8ADB8E2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Inhalt</a:t>
            </a:r>
            <a:endParaRPr lang="en-CH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135BE-2B9E-456C-9B4A-F85D8AB3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Demo</a:t>
            </a:r>
          </a:p>
          <a:p>
            <a:r>
              <a:rPr lang="en-GB" sz="2000" dirty="0" err="1"/>
              <a:t>Funktionsumfang</a:t>
            </a:r>
            <a:endParaRPr lang="en-GB" sz="2000" dirty="0"/>
          </a:p>
          <a:p>
            <a:r>
              <a:rPr lang="en-GB" sz="2000" dirty="0" err="1"/>
              <a:t>Applikationsprotokoll</a:t>
            </a:r>
            <a:endParaRPr lang="en-GB" sz="2000" dirty="0"/>
          </a:p>
          <a:p>
            <a:r>
              <a:rPr lang="en-GB" sz="2000" dirty="0" err="1"/>
              <a:t>Technologie</a:t>
            </a:r>
            <a:endParaRPr lang="en-GB" sz="2000" dirty="0"/>
          </a:p>
          <a:p>
            <a:r>
              <a:rPr lang="en-GB" sz="2000" dirty="0" err="1"/>
              <a:t>Fragen</a:t>
            </a:r>
            <a:endParaRPr lang="en-CH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9F8312-9EE8-48B0-97E6-C02FFCB6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Demo</a:t>
            </a:r>
            <a:endParaRPr lang="en-CH" sz="3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397DB8-AE6C-4BB5-2E10-F3B98AE2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BA5783-9285-4FEC-8B90-B1EB317B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80" y="1782981"/>
            <a:ext cx="5255292" cy="4361892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07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el 1">
            <a:extLst>
              <a:ext uri="{FF2B5EF4-FFF2-40B4-BE49-F238E27FC236}">
                <a16:creationId xmlns:a16="http://schemas.microsoft.com/office/drawing/2014/main" id="{F61858A9-03E4-459C-8B3C-C469B4C553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Funktionsumfang</a:t>
            </a:r>
            <a:endParaRPr lang="en-CH" sz="3600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4807C5FC-84C3-4416-B177-FEDA3AC4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 err="1"/>
              <a:t>Erfüllt</a:t>
            </a:r>
            <a:endParaRPr lang="en-GB" dirty="0"/>
          </a:p>
          <a:p>
            <a:pPr lvl="1"/>
            <a:r>
              <a:rPr lang="en-GB" dirty="0"/>
              <a:t>Paragraph </a:t>
            </a:r>
            <a:r>
              <a:rPr lang="en-GB" dirty="0" err="1"/>
              <a:t>hinzufügen</a:t>
            </a:r>
            <a:endParaRPr lang="en-GB" dirty="0"/>
          </a:p>
          <a:p>
            <a:pPr lvl="1"/>
            <a:r>
              <a:rPr lang="en-GB" dirty="0"/>
              <a:t>Paragraph </a:t>
            </a:r>
            <a:r>
              <a:rPr lang="en-GB" dirty="0" err="1"/>
              <a:t>ändern</a:t>
            </a:r>
            <a:endParaRPr lang="en-GB" dirty="0"/>
          </a:p>
          <a:p>
            <a:pPr lvl="1"/>
            <a:r>
              <a:rPr lang="en-GB" dirty="0" err="1"/>
              <a:t>Autorennamen</a:t>
            </a:r>
            <a:r>
              <a:rPr lang="en-GB" dirty="0"/>
              <a:t> </a:t>
            </a:r>
            <a:r>
              <a:rPr lang="en-GB" dirty="0" err="1"/>
              <a:t>ändern</a:t>
            </a:r>
            <a:endParaRPr lang="en-GB" dirty="0"/>
          </a:p>
          <a:p>
            <a:pPr lvl="1"/>
            <a:r>
              <a:rPr lang="en-GB" dirty="0" err="1"/>
              <a:t>Reihenfolge</a:t>
            </a:r>
            <a:r>
              <a:rPr lang="en-GB" dirty="0"/>
              <a:t> </a:t>
            </a:r>
            <a:r>
              <a:rPr lang="en-GB" dirty="0" err="1"/>
              <a:t>ändern</a:t>
            </a:r>
            <a:endParaRPr lang="en-GB" dirty="0"/>
          </a:p>
          <a:p>
            <a:pPr lvl="1"/>
            <a:r>
              <a:rPr lang="en-GB" dirty="0"/>
              <a:t>Pseudo History </a:t>
            </a:r>
            <a:r>
              <a:rPr lang="en-GB" dirty="0" err="1"/>
              <a:t>darstellen</a:t>
            </a:r>
            <a:endParaRPr lang="en-GB" dirty="0"/>
          </a:p>
          <a:p>
            <a:pPr lvl="1"/>
            <a:endParaRPr lang="en-CH" dirty="0"/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ACCCE9CE-57F5-4664-BD98-88B040FB2CA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Offen</a:t>
            </a:r>
          </a:p>
          <a:p>
            <a:pPr lvl="1"/>
            <a:r>
              <a:rPr lang="en-GB"/>
              <a:t>Paragraphen löschen</a:t>
            </a:r>
          </a:p>
          <a:p>
            <a:pPr lvl="1"/>
            <a:r>
              <a:rPr lang="en-GB"/>
              <a:t>Locks</a:t>
            </a:r>
          </a:p>
          <a:p>
            <a:pPr lvl="1"/>
            <a:r>
              <a:rPr lang="en-GB"/>
              <a:t>Persistenz</a:t>
            </a:r>
          </a:p>
          <a:p>
            <a:pPr lvl="1"/>
            <a:r>
              <a:rPr lang="en-GB"/>
              <a:t>Sicherheit</a:t>
            </a:r>
          </a:p>
          <a:p>
            <a:pPr lvl="1"/>
            <a:r>
              <a:rPr lang="en-GB"/>
              <a:t>Test</a:t>
            </a:r>
          </a:p>
          <a:p>
            <a:pPr lvl="1"/>
            <a:r>
              <a:rPr lang="en-GB"/>
              <a:t>Deployment</a:t>
            </a:r>
          </a:p>
          <a:p>
            <a:pPr lvl="1"/>
            <a:r>
              <a:rPr lang="en-GB"/>
              <a:t>Konfliktmanagement</a:t>
            </a:r>
          </a:p>
          <a:p>
            <a:pPr lvl="1"/>
            <a:r>
              <a:rPr lang="en-GB"/>
              <a:t>Undo - Feature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125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2749D-53D9-4757-ADCA-B8A3BC3F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 err="1"/>
              <a:t>Funktionsweise</a:t>
            </a:r>
            <a:endParaRPr lang="en-CH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8E191-A5EC-49B5-A44E-59CAE60A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2 </a:t>
            </a:r>
            <a:r>
              <a:rPr lang="en-GB" sz="2000" dirty="0" err="1"/>
              <a:t>Kanäle</a:t>
            </a:r>
            <a:endParaRPr lang="en-GB" sz="2000" dirty="0"/>
          </a:p>
          <a:p>
            <a:pPr lvl="1"/>
            <a:r>
              <a:rPr lang="en-GB" sz="1600" dirty="0" err="1"/>
              <a:t>Änderungen</a:t>
            </a:r>
            <a:r>
              <a:rPr lang="en-GB" sz="1600" dirty="0"/>
              <a:t> </a:t>
            </a:r>
            <a:r>
              <a:rPr lang="en-GB" sz="1600" dirty="0" err="1"/>
              <a:t>empfangen</a:t>
            </a:r>
            <a:r>
              <a:rPr lang="en-GB" sz="1600" dirty="0"/>
              <a:t>: </a:t>
            </a:r>
            <a:r>
              <a:rPr lang="en-GB" sz="1600" dirty="0" err="1"/>
              <a:t>Stehende</a:t>
            </a:r>
            <a:r>
              <a:rPr lang="en-GB" sz="1600" dirty="0"/>
              <a:t> </a:t>
            </a:r>
            <a:r>
              <a:rPr lang="en-GB" sz="1600" dirty="0" err="1"/>
              <a:t>Verbindung</a:t>
            </a:r>
            <a:r>
              <a:rPr lang="en-GB" sz="1600" dirty="0"/>
              <a:t> (Server Sent Events)</a:t>
            </a:r>
          </a:p>
          <a:p>
            <a:pPr lvl="1"/>
            <a:r>
              <a:rPr lang="en-GB" sz="1600" dirty="0" err="1"/>
              <a:t>Änderungen</a:t>
            </a:r>
            <a:r>
              <a:rPr lang="en-GB" sz="1600" dirty="0"/>
              <a:t> </a:t>
            </a:r>
            <a:r>
              <a:rPr lang="en-GB" sz="1600" dirty="0" err="1"/>
              <a:t>senden</a:t>
            </a:r>
            <a:r>
              <a:rPr lang="en-GB" sz="1600" dirty="0"/>
              <a:t>: Stateless </a:t>
            </a:r>
            <a:r>
              <a:rPr lang="en-GB" sz="1600" dirty="0" err="1"/>
              <a:t>Verbindung</a:t>
            </a:r>
            <a:r>
              <a:rPr lang="en-GB" sz="1600" dirty="0"/>
              <a:t> (HTTP)</a:t>
            </a:r>
          </a:p>
          <a:p>
            <a:r>
              <a:rPr lang="en-GB" sz="2000" dirty="0" err="1"/>
              <a:t>Frontent</a:t>
            </a:r>
            <a:r>
              <a:rPr lang="en-GB" sz="2000" dirty="0"/>
              <a:t> </a:t>
            </a:r>
            <a:r>
              <a:rPr lang="en-GB" sz="2000" dirty="0" err="1"/>
              <a:t>schickt</a:t>
            </a:r>
            <a:r>
              <a:rPr lang="en-GB" sz="2000" dirty="0"/>
              <a:t> </a:t>
            </a:r>
            <a:r>
              <a:rPr lang="en-GB" sz="2000" dirty="0" err="1"/>
              <a:t>verschiedene</a:t>
            </a:r>
            <a:r>
              <a:rPr lang="en-GB" sz="2000" dirty="0"/>
              <a:t> Commands </a:t>
            </a:r>
            <a:r>
              <a:rPr lang="en-GB" sz="2000" dirty="0" err="1"/>
              <a:t>mit</a:t>
            </a:r>
            <a:r>
              <a:rPr lang="en-GB" sz="2000" dirty="0"/>
              <a:t> Payload an Backend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Frontend </a:t>
            </a:r>
            <a:r>
              <a:rPr lang="en-GB" sz="2000" dirty="0" err="1">
                <a:sym typeface="Wingdings" panose="05000000000000000000" pitchFamily="2" charset="2"/>
              </a:rPr>
              <a:t>wendet</a:t>
            </a:r>
            <a:r>
              <a:rPr lang="en-GB" sz="2000" dirty="0">
                <a:sym typeface="Wingdings" panose="05000000000000000000" pitchFamily="2" charset="2"/>
              </a:rPr>
              <a:t> Command auf </a:t>
            </a:r>
            <a:r>
              <a:rPr lang="en-GB" sz="2000" dirty="0" err="1">
                <a:sym typeface="Wingdings" panose="05000000000000000000" pitchFamily="2" charset="2"/>
              </a:rPr>
              <a:t>sich</a:t>
            </a:r>
            <a:r>
              <a:rPr lang="en-GB" sz="2000" dirty="0">
                <a:sym typeface="Wingdings" panose="05000000000000000000" pitchFamily="2" charset="2"/>
              </a:rPr>
              <a:t> an und </a:t>
            </a:r>
            <a:r>
              <a:rPr lang="en-GB" sz="2000" dirty="0" err="1">
                <a:sym typeface="Wingdings" panose="05000000000000000000" pitchFamily="2" charset="2"/>
              </a:rPr>
              <a:t>sendet</a:t>
            </a:r>
            <a:r>
              <a:rPr lang="en-GB" sz="2000" dirty="0">
                <a:sym typeface="Wingdings" panose="05000000000000000000" pitchFamily="2" charset="2"/>
              </a:rPr>
              <a:t> an Backend</a:t>
            </a:r>
            <a:endParaRPr lang="en-GB" sz="2000" dirty="0"/>
          </a:p>
          <a:p>
            <a:r>
              <a:rPr lang="en-GB" sz="2000" dirty="0"/>
              <a:t>Backend </a:t>
            </a:r>
            <a:r>
              <a:rPr lang="en-GB" sz="2000" dirty="0" err="1"/>
              <a:t>führt</a:t>
            </a:r>
            <a:r>
              <a:rPr lang="en-GB" sz="2000" dirty="0"/>
              <a:t> den State des </a:t>
            </a:r>
            <a:r>
              <a:rPr lang="en-GB" sz="2000" dirty="0" err="1"/>
              <a:t>Dokuments</a:t>
            </a:r>
            <a:r>
              <a:rPr lang="en-GB" sz="2000" dirty="0"/>
              <a:t> </a:t>
            </a:r>
          </a:p>
          <a:p>
            <a:r>
              <a:rPr lang="en-GB" sz="2000" dirty="0">
                <a:sym typeface="Wingdings" panose="05000000000000000000" pitchFamily="2" charset="2"/>
              </a:rPr>
              <a:t>Backend </a:t>
            </a:r>
            <a:r>
              <a:rPr lang="en-GB" sz="2000" dirty="0" err="1">
                <a:sym typeface="Wingdings" panose="05000000000000000000" pitchFamily="2" charset="2"/>
              </a:rPr>
              <a:t>übernimmt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Konfliktbehandlung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Backend </a:t>
            </a:r>
            <a:r>
              <a:rPr lang="en-GB" sz="2000" dirty="0" err="1">
                <a:sym typeface="Wingdings" panose="05000000000000000000" pitchFamily="2" charset="2"/>
              </a:rPr>
              <a:t>veröffentlicht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Änderungen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als</a:t>
            </a:r>
            <a:r>
              <a:rPr lang="en-GB" sz="2000" dirty="0">
                <a:sym typeface="Wingdings" panose="05000000000000000000" pitchFamily="2" charset="2"/>
              </a:rPr>
              <a:t> Commands</a:t>
            </a:r>
            <a:endParaRPr lang="en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8DF59C-7602-4230-84E0-DC47BDEA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Applikationsprotokoll</a:t>
            </a:r>
            <a:endParaRPr lang="en-CH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2A49C-A8AF-45E9-8773-F4B21989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 err="1"/>
              <a:t>CommandType</a:t>
            </a:r>
            <a:endParaRPr lang="en-GB" sz="2000" dirty="0"/>
          </a:p>
          <a:p>
            <a:pPr lvl="1"/>
            <a:r>
              <a:rPr lang="en-GB" sz="2000" dirty="0"/>
              <a:t>INITIAL</a:t>
            </a:r>
          </a:p>
          <a:p>
            <a:pPr lvl="1"/>
            <a:r>
              <a:rPr lang="en-GB" sz="2000" dirty="0"/>
              <a:t>ADD_PARAGRAPH</a:t>
            </a:r>
          </a:p>
          <a:p>
            <a:pPr lvl="1"/>
            <a:r>
              <a:rPr lang="en-GB" sz="2000" dirty="0"/>
              <a:t>UPDATE_PARAGRAPH</a:t>
            </a:r>
          </a:p>
          <a:p>
            <a:pPr lvl="1"/>
            <a:r>
              <a:rPr lang="en-GB" sz="2000" dirty="0"/>
              <a:t>UPDATE_PARAGRAPH_ORDINALS</a:t>
            </a:r>
          </a:p>
          <a:p>
            <a:pPr lvl="1"/>
            <a:r>
              <a:rPr lang="en-GB" sz="2000" dirty="0"/>
              <a:t>UPDATE_AUTHOR</a:t>
            </a:r>
            <a:br>
              <a:rPr lang="en-GB" sz="2000" dirty="0"/>
            </a:br>
            <a:endParaRPr lang="en-GB" sz="2000" dirty="0"/>
          </a:p>
          <a:p>
            <a:r>
              <a:rPr lang="en-GB" sz="2400" dirty="0" err="1"/>
              <a:t>Schnittstellen</a:t>
            </a:r>
            <a:endParaRPr lang="en-GB" sz="2400" dirty="0"/>
          </a:p>
          <a:p>
            <a:pPr lvl="1"/>
            <a:r>
              <a:rPr lang="en-GB" sz="2000" dirty="0"/>
              <a:t>Subscription Controller (Server Sent Events)</a:t>
            </a:r>
          </a:p>
          <a:p>
            <a:pPr lvl="1"/>
            <a:r>
              <a:rPr lang="en-GB" sz="2000" dirty="0"/>
              <a:t>Command Controller (HTTP)</a:t>
            </a:r>
            <a:endParaRPr lang="en-CH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72EB2-BDC6-4BE0-A573-34FD5824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 err="1"/>
              <a:t>Kommunikationsablauf</a:t>
            </a:r>
            <a:endParaRPr lang="en-CH" sz="3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3394F3-C458-4CA3-9274-2C1F2A2E4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3" y="1831975"/>
            <a:ext cx="7343775" cy="42957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2749D-53D9-4757-ADCA-B8A3BC3F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 err="1"/>
              <a:t>Technologie</a:t>
            </a:r>
            <a:endParaRPr lang="en-C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34775AD5-F894-4AF0-BEE7-DD3DC8B7A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96" y="1825625"/>
            <a:ext cx="5009808" cy="4351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3504E86-1708-4B02-9D9B-6400DD2D6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1" y="1350929"/>
            <a:ext cx="2364846" cy="1110376"/>
          </a:xfrm>
          <a:prstGeom prst="rect">
            <a:avLst/>
          </a:prstGeom>
        </p:spPr>
      </p:pic>
      <p:pic>
        <p:nvPicPr>
          <p:cNvPr id="13" name="Picture 2" descr="Redux (JavaScript-Bibliothek) – Wikipedia">
            <a:extLst>
              <a:ext uri="{FF2B5EF4-FFF2-40B4-BE49-F238E27FC236}">
                <a16:creationId xmlns:a16="http://schemas.microsoft.com/office/drawing/2014/main" id="{3EC430D0-8863-40FF-8839-CAA4057D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08" y="2341983"/>
            <a:ext cx="789845" cy="6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dux (JavaScript-Bibliothek) – Wikipedia">
            <a:extLst>
              <a:ext uri="{FF2B5EF4-FFF2-40B4-BE49-F238E27FC236}">
                <a16:creationId xmlns:a16="http://schemas.microsoft.com/office/drawing/2014/main" id="{FD38C8EE-91B1-47FA-8EA2-74208564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6" y="2341982"/>
            <a:ext cx="789845" cy="6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dux (JavaScript-Bibliothek) – Wikipedia">
            <a:extLst>
              <a:ext uri="{FF2B5EF4-FFF2-40B4-BE49-F238E27FC236}">
                <a16:creationId xmlns:a16="http://schemas.microsoft.com/office/drawing/2014/main" id="{C6FDC069-6CD6-45A0-A392-33207F83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61" y="2341982"/>
            <a:ext cx="789845" cy="6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3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0F492A-1EC3-4704-8D72-663F3BCD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Fragen</a:t>
            </a:r>
            <a:endParaRPr lang="en-CH" sz="36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46569C-AE01-1E7C-1C50-EF191CC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F22C5B4-AA2B-48FA-85AE-6EF40B52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40435" y="1782981"/>
            <a:ext cx="5362981" cy="4361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E7DFF57-82AC-4B60-9380-CE6BBE76E137}"/>
              </a:ext>
            </a:extLst>
          </p:cNvPr>
          <p:cNvSpPr txBox="1"/>
          <p:nvPr/>
        </p:nvSpPr>
        <p:spPr>
          <a:xfrm>
            <a:off x="9546725" y="6870700"/>
            <a:ext cx="26452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H" sz="700">
                <a:solidFill>
                  <a:srgbClr val="FFFFFF"/>
                </a:solidFill>
              </a:rPr>
              <a:t>"</a:t>
            </a:r>
            <a:r>
              <a:rPr lang="en-CH" sz="700">
                <a:solidFill>
                  <a:srgbClr val="FFFFFF"/>
                </a:solidFill>
                <a:hlinkClick r:id="rId3" tooltip="https://unterrichten.zum.de/wiki/Texterschlie%C3%9Fung:_Fragen_stell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CH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850DE9-62A2-4D10-90AC-66453F9FA226}">
  <we:reference id="22ff87a5-132f-4d52-9e97-94d888e4dd91" version="3.1.0.0" store="EXCatalog" storeType="EXCatalog"/>
  <we:alternateReferences>
    <we:reference id="WA104380050" version="3.1.0.0" store="de-CH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140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Zwischenpräsentation</vt:lpstr>
      <vt:lpstr>Inhalt</vt:lpstr>
      <vt:lpstr>Demo</vt:lpstr>
      <vt:lpstr>PowerPoint-Präsentation</vt:lpstr>
      <vt:lpstr>Funktionsweise</vt:lpstr>
      <vt:lpstr>Applikationsprotokoll</vt:lpstr>
      <vt:lpstr>Kommunikationsablauf</vt:lpstr>
      <vt:lpstr>Technologie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Vorschlag</dc:title>
  <dc:creator>Peter Schmucki</dc:creator>
  <cp:lastModifiedBy>Peter Schmucki (s)</cp:lastModifiedBy>
  <cp:revision>16</cp:revision>
  <dcterms:created xsi:type="dcterms:W3CDTF">2022-03-06T20:29:42Z</dcterms:created>
  <dcterms:modified xsi:type="dcterms:W3CDTF">2022-04-09T08:45:55Z</dcterms:modified>
</cp:coreProperties>
</file>