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CH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8B5D1E-C140-476A-B5B3-E4751FA3909C}" type="datetime">
              <a:rPr b="0" lang="en-CH" sz="1200" spc="-1" strike="noStrike">
                <a:solidFill>
                  <a:srgbClr val="8b8b8b"/>
                </a:solidFill>
                <a:latin typeface="Calibri"/>
              </a:rPr>
              <a:t>5/29/22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00E078-9C69-4687-B532-4D9BE0DBCCF4}" type="slidenum">
              <a:rPr b="0" lang="en-CH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408B1B-BD00-48C5-982A-2A05689AC3CF}" type="datetime">
              <a:rPr b="0" lang="en-CH" sz="1200" spc="-1" strike="noStrike">
                <a:solidFill>
                  <a:srgbClr val="8b8b8b"/>
                </a:solidFill>
                <a:latin typeface="Calibri"/>
              </a:rPr>
              <a:t>5/29/22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006F8D-DD0A-4CCD-BBA0-BDAC13927917}" type="slidenum">
              <a:rPr b="0" lang="en-CH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unterrichten.zum.de/wiki/Texterschlie&#223;ung:_Fragen_stellen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2700000">
            <a:off x="82800" y="-1386000"/>
            <a:ext cx="2424600" cy="361080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rot="2700000">
            <a:off x="1571040" y="-338760"/>
            <a:ext cx="1635480" cy="163548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2700000">
            <a:off x="9627840" y="-6480"/>
            <a:ext cx="4059000" cy="254772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rot="2700000">
            <a:off x="10262880" y="1465560"/>
            <a:ext cx="1185480" cy="11854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 rot="2700000">
            <a:off x="-29160" y="5198400"/>
            <a:ext cx="2444400" cy="236592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 rot="2700000">
            <a:off x="1770120" y="5439600"/>
            <a:ext cx="928080" cy="9280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 rot="2700000">
            <a:off x="3401280" y="734040"/>
            <a:ext cx="5388840" cy="538884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 rot="2700000">
            <a:off x="2700000" y="32760"/>
            <a:ext cx="6791040" cy="679104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10"/>
          <p:cNvSpPr txBox="1"/>
          <p:nvPr/>
        </p:nvSpPr>
        <p:spPr>
          <a:xfrm>
            <a:off x="4439520" y="4519080"/>
            <a:ext cx="3312360" cy="114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</a:rPr>
              <a:t>Peter Schmucki, Joshua Villing, Kevin Zellweger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TextShape 11"/>
          <p:cNvSpPr txBox="1"/>
          <p:nvPr/>
        </p:nvSpPr>
        <p:spPr>
          <a:xfrm>
            <a:off x="3204720" y="2353680"/>
            <a:ext cx="5782320" cy="215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</a:rPr>
              <a:t>Workshop Web</a:t>
            </a:r>
            <a:br/>
            <a:r>
              <a:rPr b="0" lang="en-GB" sz="3600" spc="-1" strike="noStrike">
                <a:solidFill>
                  <a:srgbClr val="080808"/>
                </a:solidFill>
                <a:latin typeface="Calibri Light"/>
              </a:rPr>
              <a:t>Schlusspräsentation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12"/>
          <p:cNvSpPr/>
          <p:nvPr/>
        </p:nvSpPr>
        <p:spPr>
          <a:xfrm rot="2700000">
            <a:off x="9629640" y="5457240"/>
            <a:ext cx="2231280" cy="256860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 rot="2700000">
            <a:off x="9720000" y="5243400"/>
            <a:ext cx="959760" cy="95976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Fragen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57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9" name="Inhaltsplatzhalter 4" descr="Ein Bild, das Text, ClipAr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5740560" y="1783080"/>
            <a:ext cx="5362560" cy="4361400"/>
          </a:xfrm>
          <a:prstGeom prst="rect">
            <a:avLst/>
          </a:prstGeom>
          <a:ln>
            <a:noFill/>
          </a:ln>
        </p:spPr>
      </p:pic>
      <p:grpSp>
        <p:nvGrpSpPr>
          <p:cNvPr id="16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CustomShape 10"/>
          <p:cNvSpPr/>
          <p:nvPr/>
        </p:nvSpPr>
        <p:spPr>
          <a:xfrm>
            <a:off x="9580680" y="6870600"/>
            <a:ext cx="2576880" cy="19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CH" sz="7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CH" sz="7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Dieses Foto</a:t>
            </a:r>
            <a:r>
              <a:rPr b="0" lang="en-CH" sz="700" spc="-1" strike="noStrike">
                <a:solidFill>
                  <a:srgbClr val="ffffff"/>
                </a:solidFill>
                <a:latin typeface="Calibri"/>
              </a:rPr>
              <a:t>" von Unbekannter Autor ist lizenziert gemäß </a:t>
            </a:r>
            <a:r>
              <a:rPr b="0" lang="en-CH" sz="7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CC BY-SA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5" name="Group 2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6" name="CustomShape 3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4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8" name="Group 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9" name="CustomShape 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1" name="CustomShape 8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Funktionsumfang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TextShape 9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Erfüllt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Paragraph hinzufügen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Paragraph ändern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Autorennamen ändern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Reihenfolge ändern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Pseudo History darstellen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Offen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Paragraphen löschen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Locks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Persistenz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Sicherheit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Test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Deployment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Konfliktmanagement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Undo - Feature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Applikationsprotokoll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43320" y="1783080"/>
            <a:ext cx="1090476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CommandType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INITIAL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ADD_PARAGRAPH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UPDATE_PARAGRAPH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UPDATE_PARAGRAPH_ORDINALS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UPDATE_AUTHOR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Schnittstellen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Subscription Controller (Server Sent Events)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Command Controller (HTTP)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Inhalt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43320" y="1783080"/>
            <a:ext cx="1090476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Systemaufbau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Verarbeitung Backend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Verarbeitung Frontend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Demo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Fragen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4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Technologie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nhaltsplatzhalter 4" descr=""/>
          <p:cNvPicPr/>
          <p:nvPr/>
        </p:nvPicPr>
        <p:blipFill>
          <a:blip r:embed="rId1"/>
          <a:stretch/>
        </p:blipFill>
        <p:spPr>
          <a:xfrm>
            <a:off x="3591000" y="1825560"/>
            <a:ext cx="5009400" cy="4350960"/>
          </a:xfrm>
          <a:prstGeom prst="rect">
            <a:avLst/>
          </a:prstGeom>
          <a:ln>
            <a:noFill/>
          </a:ln>
        </p:spPr>
      </p:pic>
      <p:pic>
        <p:nvPicPr>
          <p:cNvPr id="109" name="Grafik 10" descr=""/>
          <p:cNvPicPr/>
          <p:nvPr/>
        </p:nvPicPr>
        <p:blipFill>
          <a:blip r:embed="rId2"/>
          <a:stretch/>
        </p:blipFill>
        <p:spPr>
          <a:xfrm>
            <a:off x="7418520" y="1351080"/>
            <a:ext cx="2364480" cy="110988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Redux (JavaScript-Bibliothek) – Wikipedia"/>
          <p:cNvPicPr/>
          <p:nvPr/>
        </p:nvPicPr>
        <p:blipFill>
          <a:blip r:embed="rId3"/>
          <a:stretch/>
        </p:blipFill>
        <p:spPr>
          <a:xfrm>
            <a:off x="5153760" y="2342160"/>
            <a:ext cx="789480" cy="61740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Redux (JavaScript-Bibliothek) – Wikipedia"/>
          <p:cNvPicPr/>
          <p:nvPr/>
        </p:nvPicPr>
        <p:blipFill>
          <a:blip r:embed="rId4"/>
          <a:stretch/>
        </p:blipFill>
        <p:spPr>
          <a:xfrm>
            <a:off x="3591000" y="2342160"/>
            <a:ext cx="789480" cy="617400"/>
          </a:xfrm>
          <a:prstGeom prst="rect">
            <a:avLst/>
          </a:prstGeom>
          <a:ln>
            <a:noFill/>
          </a:ln>
        </p:spPr>
      </p:pic>
      <p:pic>
        <p:nvPicPr>
          <p:cNvPr id="112" name="Picture 2" descr="Redux (JavaScript-Bibliothek) – Wikipedia"/>
          <p:cNvPicPr/>
          <p:nvPr/>
        </p:nvPicPr>
        <p:blipFill>
          <a:blip r:embed="rId5"/>
          <a:stretch/>
        </p:blipFill>
        <p:spPr>
          <a:xfrm>
            <a:off x="6802560" y="2342160"/>
            <a:ext cx="789480" cy="61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Funktionsweise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43320" y="1783080"/>
            <a:ext cx="1090476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2 Kanäle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Änderungen empfangen: Stehende Verbindung (Server Sent Events)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Änderungen senden:  Verbindung pro Änderung (HTTP POST)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Frontent schickt verschiedene Commands mit Payload an Backend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Frontend wendet Command auf sich an und sendet an Backend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Backend führt den State des Dokuments 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Backend übernimmt Konfliktbehandlung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Backend veröffentlicht Änderungen als Commands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4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Kommunikationsablauf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Inhaltsplatzhalter 4" descr=""/>
          <p:cNvPicPr/>
          <p:nvPr/>
        </p:nvPicPr>
        <p:blipFill>
          <a:blip r:embed="rId1"/>
          <a:stretch/>
        </p:blipFill>
        <p:spPr>
          <a:xfrm>
            <a:off x="2424240" y="1832040"/>
            <a:ext cx="7343280" cy="42955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Verarbeitung Backend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285640" y="1347840"/>
            <a:ext cx="7620840" cy="473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4368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Verarbeitung Backend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262240" y="1359360"/>
            <a:ext cx="7667280" cy="476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4368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Verarbeitung Frontend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CH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LibreOffice/6.4.7.2$Linux_X86_64 LibreOffice_project/40$Build-2</Application>
  <Words>140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2022-03-06T20:29:42Z</dcterms:created>
  <dc:creator>Peter Schmucki</dc:creator>
  <dc:description/>
  <dc:language>en-US</dc:language>
  <cp:lastModifiedBy/>
  <dcterms:modified xsi:type="dcterms:W3CDTF">2022-05-29T10:33:03Z</dcterms:modified>
  <cp:revision>17</cp:revision>
  <dc:subject/>
  <dc:title>Technologie Vorschlag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