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CA595-6191-4B08-9E7F-104D479C4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A28E10-B85B-4E80-BDBD-46798C7BC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078CBD-8ECA-41EA-AB26-4808DF8C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03/07/2022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3A1427-18A3-44F6-9466-12EFEE36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C5666E-D4AA-4810-9365-C4103A71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662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4F8B9-1381-4ECC-9F43-82A67C93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2B3ADD-5EC9-41EC-A993-3572679FB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A7B15-925D-48C8-AA2C-A34C315A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03/07/2022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86690C-0A5C-4748-9C98-C463BD05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4BDCE2-BEF3-40A7-9DFD-F8DC83ED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729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9F60D8-7AE7-461A-89BD-2299F7508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B72CFB-707C-43CF-9EC0-4547B7494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7ABB64-A8E6-474F-BEC0-5FD7803D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03/07/2022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C65BBB-BF61-4031-AEBE-01B3F9DF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12EB7-FD19-4558-B944-EDAF701D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096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A1788-EA83-4760-A8A4-B1E4864E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F0F8F-352E-4513-9886-998A4A6C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A5926-4F72-4166-8B1E-147F2D9C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03/07/2022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ED5E3E-7CD9-4DB2-BA7F-9A0041E9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6B4F0C-125A-420B-98E5-8CA942AB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4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4D33D-A717-4BA6-810F-BF2F6A8E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A1DBF7-AAFA-4596-BB0A-695BDB16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1DA7B-B577-4D8C-914A-B0DEA486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03/07/2022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78AB56-EF29-4A9E-A129-3D691DEB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B7A57A-DA8B-44CC-9EE6-898A2B47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7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69DCF-15A7-4ED5-85F0-B2BF3D40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9BFA6F-2755-4AC3-86BE-A7B07D960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CE4C74-4893-4F2B-B170-EA87D7078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86B1D9-A6E3-4AA8-A4EF-EF602CB0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03/07/2022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6E2DE9-9AE9-4225-AA93-2B4F1DB8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580838-997E-43AF-B139-32B686E5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658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34E90-1232-4132-92A5-5995EC8B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9DCAB-5B32-45E6-9137-213BEE55F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77D1E3-8604-4AEA-A204-E9CBDDA29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037443-52EE-4D54-AF84-765B71754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DB57B2-EE4F-487B-97E4-862C8D0A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98AAFC-C4F0-4AEC-804B-64E44317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03/07/2022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2E07D3-55DB-4798-819A-12A14530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E425F7-C76A-4086-B28C-42362A15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90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7CA57B-96DD-421B-8427-797C1B7D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0F4548-B682-49E6-B316-ECDF83F2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03/07/2022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4693F9-9396-4190-94C5-EB803F4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CE8E5C-2889-4CAC-976E-382E16D2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29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BB2CA3-07F4-49CB-AEE2-7166F2E6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03/07/2022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67C156-E887-4834-A123-84A7770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21B5AC-133E-4277-9D73-3E17EB67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584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3B9A7-84E6-432C-B484-ECC12D7C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26901-67C3-4116-8F4D-78A9DF26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3FD1C6-6856-485C-BE74-9095CC9F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F8FB67-AB9C-4BD2-8C92-D9BCD459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03/07/2022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7B7AD5-7993-40F1-9538-D6F9A771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9C5B4F-6330-47CD-A0E7-0C18EC2E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311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8CC24-7815-4FC1-A05E-1B5B7A07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ABB82B-47AE-43AB-9D0A-0CCF36B25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A535EA-460C-42DB-9906-C54172403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FDEC43-B0F4-498E-8449-57271538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6FE8-261A-4216-8816-A0317DCAB8C9}" type="datetimeFigureOut">
              <a:rPr lang="en-CH" smtClean="0"/>
              <a:t>03/07/2022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19E484-151C-40D4-B747-A4A051F1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CB930-3263-42B7-8E5F-F991475D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947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028681-C172-41C2-8765-FDD51416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19B046-4D5F-4B95-AF7A-713C442DB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63C739-CD0C-4D01-AE47-FC94F44BF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86FE8-261A-4216-8816-A0317DCAB8C9}" type="datetimeFigureOut">
              <a:rPr lang="en-CH" smtClean="0"/>
              <a:t>03/07/2022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CE809-FDB9-4AF2-9943-0F66816BE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86159E-2AA0-47D8-B775-25D687F21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4E72F-CED2-4DE5-9D5E-524E036D01A6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38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terrichten.zum.de/wiki/Texterschlie%C3%9Fung:_Fragen_stelle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3029C-9F9F-4B74-AEA2-FFB59920F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Technologie</a:t>
            </a:r>
            <a:r>
              <a:rPr lang="en-GB" dirty="0"/>
              <a:t> </a:t>
            </a:r>
            <a:r>
              <a:rPr lang="en-GB" dirty="0" err="1"/>
              <a:t>Vorschlag</a:t>
            </a:r>
            <a:endParaRPr lang="en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33D802-D71C-4B07-B13A-26B812953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Peter Schmucki, Joshua Villing, Kevin Zellweger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906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F8312-9EE8-48B0-97E6-C02FFCB6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Überblick</a:t>
            </a:r>
            <a:endParaRPr lang="en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63E0BD2-D117-4EBC-9543-5CDDD3FF3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96" y="1825625"/>
            <a:ext cx="5009808" cy="4351338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E5A0CAE-08EB-4217-B6FD-1688B9D59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481" y="1350929"/>
            <a:ext cx="2364846" cy="11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7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00FAF-24F2-4BE9-8D2D-7A5BBF70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Frontend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159650-022B-4794-BB4F-B67BCBDB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  <a:p>
            <a:pPr lvl="1"/>
            <a:r>
              <a:rPr lang="en-GB" dirty="0"/>
              <a:t>Functional Components</a:t>
            </a:r>
          </a:p>
          <a:p>
            <a:pPr lvl="1"/>
            <a:r>
              <a:rPr lang="en-GB" dirty="0"/>
              <a:t>Streams und REST</a:t>
            </a:r>
          </a:p>
          <a:p>
            <a:pPr lvl="1"/>
            <a:r>
              <a:rPr lang="en-GB" dirty="0" err="1"/>
              <a:t>Eines</a:t>
            </a:r>
            <a:r>
              <a:rPr lang="en-GB" dirty="0"/>
              <a:t> der </a:t>
            </a:r>
            <a:r>
              <a:rPr lang="en-GB" dirty="0" err="1"/>
              <a:t>beliebtesten</a:t>
            </a:r>
            <a:r>
              <a:rPr lang="en-GB" dirty="0"/>
              <a:t> Frameworks</a:t>
            </a:r>
          </a:p>
          <a:p>
            <a:pPr lvl="1"/>
            <a:r>
              <a:rPr lang="en-GB" dirty="0" err="1"/>
              <a:t>Durch</a:t>
            </a:r>
            <a:r>
              <a:rPr lang="en-GB" dirty="0"/>
              <a:t> FHNW </a:t>
            </a:r>
            <a:r>
              <a:rPr lang="en-GB" dirty="0" err="1"/>
              <a:t>bekannt</a:t>
            </a:r>
            <a:endParaRPr lang="en-GB" dirty="0"/>
          </a:p>
          <a:p>
            <a:pPr lvl="1"/>
            <a:r>
              <a:rPr lang="en-GB" dirty="0" err="1"/>
              <a:t>Verbesserungspotential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55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C941F-9B37-4391-9FD4-C21F37AF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108007-8E98-4E56-8816-6A08014F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 dirty="0" err="1"/>
              <a:t>WebFlux</a:t>
            </a:r>
            <a:endParaRPr lang="en-GB" dirty="0"/>
          </a:p>
          <a:p>
            <a:pPr lvl="1"/>
            <a:r>
              <a:rPr lang="en-GB" dirty="0"/>
              <a:t>HTTP-Event Streams</a:t>
            </a:r>
          </a:p>
          <a:p>
            <a:pPr lvl="1"/>
            <a:r>
              <a:rPr lang="en-GB" dirty="0" err="1"/>
              <a:t>Läuft</a:t>
            </a:r>
            <a:r>
              <a:rPr lang="en-GB" dirty="0"/>
              <a:t> auf der JVM</a:t>
            </a:r>
          </a:p>
          <a:p>
            <a:pPr lvl="1"/>
            <a:r>
              <a:rPr lang="en-GB" dirty="0"/>
              <a:t>Non-blocking</a:t>
            </a:r>
          </a:p>
          <a:p>
            <a:pPr lvl="1"/>
            <a:r>
              <a:rPr lang="en-GB" dirty="0"/>
              <a:t>Command Pattern</a:t>
            </a:r>
          </a:p>
          <a:p>
            <a:r>
              <a:rPr lang="en-GB" dirty="0"/>
              <a:t>Kotlin</a:t>
            </a:r>
          </a:p>
          <a:p>
            <a:pPr lvl="1"/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Erfahrung</a:t>
            </a:r>
            <a:endParaRPr lang="en-GB" dirty="0"/>
          </a:p>
          <a:p>
            <a:pPr lvl="1"/>
            <a:r>
              <a:rPr lang="en-GB" dirty="0"/>
              <a:t>Features (Null Safety, </a:t>
            </a:r>
            <a:r>
              <a:rPr lang="en-GB" dirty="0" err="1"/>
              <a:t>kein</a:t>
            </a:r>
            <a:r>
              <a:rPr lang="en-GB" dirty="0"/>
              <a:t> Boilerplate Code, …)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55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77C0C-DAB2-4679-8623-23B657D5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Datenbank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4EE7C-5A62-4407-9F84-3778AA326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MongoDB</a:t>
            </a:r>
          </a:p>
          <a:p>
            <a:pPr lvl="1"/>
            <a:r>
              <a:rPr lang="en-GB" dirty="0" err="1"/>
              <a:t>Anforderung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Document </a:t>
            </a:r>
            <a:r>
              <a:rPr lang="en-GB" dirty="0" err="1"/>
              <a:t>abbildbar</a:t>
            </a:r>
            <a:endParaRPr lang="en-GB" dirty="0"/>
          </a:p>
          <a:p>
            <a:pPr lvl="1"/>
            <a:r>
              <a:rPr lang="en-GB" dirty="0" err="1"/>
              <a:t>Über</a:t>
            </a:r>
            <a:r>
              <a:rPr lang="en-GB" dirty="0"/>
              <a:t> alle Layer </a:t>
            </a:r>
            <a:r>
              <a:rPr lang="en-GB" dirty="0" err="1"/>
              <a:t>gleiches</a:t>
            </a:r>
            <a:r>
              <a:rPr lang="en-GB" dirty="0"/>
              <a:t> Modell</a:t>
            </a:r>
          </a:p>
          <a:p>
            <a:pPr lvl="1"/>
            <a:r>
              <a:rPr lang="en-GB" dirty="0"/>
              <a:t>Spring </a:t>
            </a:r>
            <a:r>
              <a:rPr lang="en-GB" dirty="0" err="1"/>
              <a:t>kompatibel</a:t>
            </a:r>
            <a:endParaRPr lang="en-GB" dirty="0"/>
          </a:p>
          <a:p>
            <a:pPr lvl="1"/>
            <a:r>
              <a:rPr lang="en-GB" dirty="0"/>
              <a:t>Reactive Support</a:t>
            </a:r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3096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98FAC-A780-4D3A-9702-2827C708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Model</a:t>
            </a:r>
            <a:endParaRPr lang="en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5385DC-98AC-422E-8088-697CBA944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41" y="1825625"/>
            <a:ext cx="5796118" cy="4351338"/>
          </a:xfr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CE9C28A-462E-4B87-A00B-22BCBA681630}"/>
              </a:ext>
            </a:extLst>
          </p:cNvPr>
          <p:cNvSpPr/>
          <p:nvPr/>
        </p:nvSpPr>
        <p:spPr>
          <a:xfrm>
            <a:off x="5570883" y="4994413"/>
            <a:ext cx="1108213" cy="854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69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DE4E1-B65D-4164-9A75-218059AB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456"/>
            <a:ext cx="10515600" cy="1325563"/>
          </a:xfrm>
        </p:spPr>
        <p:txBody>
          <a:bodyPr/>
          <a:lstStyle/>
          <a:p>
            <a:r>
              <a:rPr lang="en-GB" dirty="0" err="1"/>
              <a:t>Datenmodell</a:t>
            </a:r>
            <a:r>
              <a:rPr lang="en-GB" dirty="0"/>
              <a:t> und </a:t>
            </a:r>
            <a:r>
              <a:rPr lang="en-GB" dirty="0" err="1"/>
              <a:t>Mockup</a:t>
            </a:r>
            <a:endParaRPr lang="en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9BBD33-0303-4FA0-9B4B-08861E08C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00" y="1825625"/>
            <a:ext cx="7041000" cy="4351338"/>
          </a:xfr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4A48BF74-18BF-4C67-97A0-BC89A9E21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5335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4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F492A-1EC3-4704-8D72-663F3BCD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Fragen</a:t>
            </a:r>
            <a:endParaRPr lang="en-CH" dirty="0"/>
          </a:p>
        </p:txBody>
      </p:sp>
      <p:pic>
        <p:nvPicPr>
          <p:cNvPr id="5" name="Inhaltsplatzhalter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AF22C5B4-AA2B-48FA-85AE-6EF40B524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1000" y="2451894"/>
            <a:ext cx="3810000" cy="309880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E7DFF57-82AC-4B60-9380-CE6BBE76E137}"/>
              </a:ext>
            </a:extLst>
          </p:cNvPr>
          <p:cNvSpPr txBox="1"/>
          <p:nvPr/>
        </p:nvSpPr>
        <p:spPr>
          <a:xfrm>
            <a:off x="4191000" y="5550694"/>
            <a:ext cx="381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900"/>
              <a:t>"</a:t>
            </a:r>
            <a:r>
              <a:rPr lang="en-CH" sz="900">
                <a:hlinkClick r:id="rId3" tooltip="https://unterrichten.zum.de/wiki/Texterschlie%C3%9Fung:_Fragen_stellen"/>
              </a:rPr>
              <a:t>Dieses Foto</a:t>
            </a:r>
            <a:r>
              <a:rPr lang="en-CH" sz="900"/>
              <a:t>" von Unbekannter Autor ist lizenziert gemäß </a:t>
            </a:r>
            <a:r>
              <a:rPr lang="en-CH" sz="900">
                <a:hlinkClick r:id="rId4" tooltip="https://creativecommons.org/licenses/by-sa/3.0/"/>
              </a:rPr>
              <a:t>CC BY-SA</a:t>
            </a:r>
            <a:endParaRPr lang="en-CH" sz="900"/>
          </a:p>
        </p:txBody>
      </p:sp>
    </p:spTree>
    <p:extLst>
      <p:ext uri="{BB962C8B-B14F-4D97-AF65-F5344CB8AC3E}">
        <p14:creationId xmlns:p14="http://schemas.microsoft.com/office/powerpoint/2010/main" val="49932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29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Technologie Vorschlag</vt:lpstr>
      <vt:lpstr>Überblick</vt:lpstr>
      <vt:lpstr>Frontend</vt:lpstr>
      <vt:lpstr>Backend</vt:lpstr>
      <vt:lpstr>Datenbank</vt:lpstr>
      <vt:lpstr>Component Model</vt:lpstr>
      <vt:lpstr>Datenmodell und Mockup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Vorschlag</dc:title>
  <dc:creator>Peter Schmucki</dc:creator>
  <cp:lastModifiedBy>Peter Schmucki</cp:lastModifiedBy>
  <cp:revision>7</cp:revision>
  <dcterms:created xsi:type="dcterms:W3CDTF">2022-03-06T20:29:42Z</dcterms:created>
  <dcterms:modified xsi:type="dcterms:W3CDTF">2022-03-07T14:46:01Z</dcterms:modified>
</cp:coreProperties>
</file>