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5" r:id="rId4"/>
    <p:sldId id="264" r:id="rId5"/>
    <p:sldId id="266" r:id="rId6"/>
    <p:sldId id="271" r:id="rId7"/>
    <p:sldId id="272" r:id="rId8"/>
    <p:sldId id="273" r:id="rId9"/>
    <p:sldId id="260" r:id="rId10"/>
    <p:sldId id="261" r:id="rId11"/>
    <p:sldId id="257" r:id="rId12"/>
    <p:sldId id="258" r:id="rId13"/>
    <p:sldId id="263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E8DAF-A177-A246-A98C-B195C062838C}" v="143" dt="2022-05-30T12:47:30.308"/>
    <p1510:client id="{DDB09F4A-10E8-1C43-950A-ECD19CF6DFF6}" v="653" dt="2022-05-30T15:18:49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4"/>
  </p:normalViewPr>
  <p:slideViewPr>
    <p:cSldViewPr snapToGrid="0" snapToObjects="1">
      <p:cViewPr varScale="1">
        <p:scale>
          <a:sx n="131" d="100"/>
          <a:sy n="131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68B7F-B227-E342-96F5-9F7B2DEEE11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E6E9-B0D5-1D4C-971E-1DE6F822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6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Erfahrungen</a:t>
            </a:r>
            <a:r>
              <a:rPr lang="en-US"/>
              <a:t>:</a:t>
            </a:r>
          </a:p>
          <a:p>
            <a:pPr marL="171450" indent="-171450">
              <a:buFontTx/>
              <a:buChar char="-"/>
            </a:pPr>
            <a:r>
              <a:rPr lang="en-US" err="1"/>
              <a:t>Im</a:t>
            </a:r>
            <a:r>
              <a:rPr lang="en-US"/>
              <a:t> </a:t>
            </a:r>
            <a:r>
              <a:rPr lang="en-US" err="1"/>
              <a:t>Voraus</a:t>
            </a:r>
            <a:r>
              <a:rPr lang="en-US"/>
              <a:t> </a:t>
            </a:r>
            <a:r>
              <a:rPr lang="en-US" err="1"/>
              <a:t>keine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Kennenlernen</a:t>
            </a:r>
            <a:r>
              <a:rPr lang="en-US"/>
              <a:t> und </a:t>
            </a:r>
            <a:r>
              <a:rPr lang="en-US" err="1"/>
              <a:t>Ausprobieren</a:t>
            </a:r>
            <a:r>
              <a:rPr lang="en-US"/>
              <a:t> </a:t>
            </a:r>
            <a:r>
              <a:rPr lang="en-US" err="1"/>
              <a:t>neuer</a:t>
            </a:r>
            <a:r>
              <a:rPr lang="en-US"/>
              <a:t> </a:t>
            </a:r>
            <a:r>
              <a:rPr lang="en-US" err="1"/>
              <a:t>Technologien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&gt; </a:t>
            </a:r>
            <a:r>
              <a:rPr lang="en-US" err="1"/>
              <a:t>Im</a:t>
            </a:r>
            <a:r>
              <a:rPr lang="en-US"/>
              <a:t> </a:t>
            </a:r>
            <a:r>
              <a:rPr lang="en-US" err="1"/>
              <a:t>Nachhinein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gut </a:t>
            </a:r>
            <a:r>
              <a:rPr lang="en-US" err="1"/>
              <a:t>erwiesen</a:t>
            </a:r>
            <a:r>
              <a:rPr lang="en-US"/>
              <a:t>, </a:t>
            </a:r>
            <a:r>
              <a:rPr lang="en-US" err="1"/>
              <a:t>keine</a:t>
            </a:r>
            <a:r>
              <a:rPr lang="en-US"/>
              <a:t> </a:t>
            </a:r>
            <a:r>
              <a:rPr lang="en-US" err="1"/>
              <a:t>Probleme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7E6E9-B0D5-1D4C-971E-1DE6F822DD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Erst </a:t>
            </a:r>
            <a:r>
              <a:rPr lang="en-US" err="1"/>
              <a:t>beim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auf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Dokument</a:t>
            </a:r>
            <a:r>
              <a:rPr lang="en-US"/>
              <a:t> </a:t>
            </a:r>
            <a:r>
              <a:rPr lang="en-US" err="1"/>
              <a:t>wird</a:t>
            </a:r>
            <a:r>
              <a:rPr lang="en-US"/>
              <a:t>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Verbindung</a:t>
            </a:r>
            <a:r>
              <a:rPr lang="en-US"/>
              <a:t> </a:t>
            </a:r>
            <a:r>
              <a:rPr lang="en-US" err="1"/>
              <a:t>aufgebaut</a:t>
            </a:r>
            <a:r>
              <a:rPr lang="en-US"/>
              <a:t> und das </a:t>
            </a:r>
            <a:r>
              <a:rPr lang="en-US" err="1"/>
              <a:t>kollaborative</a:t>
            </a:r>
            <a:r>
              <a:rPr lang="en-US"/>
              <a:t> </a:t>
            </a:r>
            <a:r>
              <a:rPr lang="en-US" err="1"/>
              <a:t>Arbeiten</a:t>
            </a:r>
            <a:r>
              <a:rPr lang="en-US"/>
              <a:t> </a:t>
            </a:r>
            <a:r>
              <a:rPr lang="en-US" err="1"/>
              <a:t>erlaubt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7E6E9-B0D5-1D4C-971E-1DE6F822DD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7E6E9-B0D5-1D4C-971E-1DE6F822DD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EA04-3156-9BC5-DDB0-1F9912DAD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096D2-EC75-9027-9ABA-13E02D0A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9A6F-C92B-FA96-5970-09BFD9D6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26F6-4957-6423-F03E-DB072F7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76D4B-65FC-22D3-135B-72DF61AA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7DFE-74F7-A5BE-5799-D831276E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005A0-C676-9DA6-1590-30F3ABB7C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6507D-B9FF-F0AF-25A8-37366F01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FAE3-06D8-DDA4-A70C-BEA502D2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E1B0-9DD5-8A44-E5AA-9A0566CF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8B863-2FBE-4E51-B636-4A207263B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9090-B9CD-393D-CE1C-ED43B3E9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30977-0350-BD8F-8101-9CB067DD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86FD-51A4-6E86-3EC1-4BEA9271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7C3E4-2DDC-C50A-4D58-B8D9EB7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4AD9-08F5-3090-2C07-8F0EF9A1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8DA-B503-3873-38AC-51B3338F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9DBD2-6386-F3BB-E6A9-5609D245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BDCF-9846-FAE7-30C1-4631D2AF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6EC7-C056-268A-FD19-60B7F7D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2005-EB5C-82D9-821C-D8522ABA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144C6-3683-AA76-B878-BFDC8340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E94F9-1B78-A31B-9012-E53A6FCD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D110-E43D-CDC2-9871-5A795E5B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8F2D-F529-EF8C-C293-56F7E04E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B049-5DE8-9B89-AEF3-B207BB52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8A44-5981-00AA-A25F-67689E50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4F03C-B166-88F9-704A-1EAC8EEC7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3FC4-72F7-0E37-806A-5EA96DAC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7EBCB-D92C-455B-0395-AFFEEED7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A90D7-DDF9-8652-6A9F-A6DEF6EC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D44D-B243-E5C3-B064-A553F284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F021D-4DCD-A6CC-BA32-E22BDFE9C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2BB19-30BF-2191-6EEE-D73109A6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7CD5C-9065-4522-D9E5-482311026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DD9C4-E5FF-8861-6685-974563A5C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3B30D-9703-9E6A-7602-1A097043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FC30F-C3E5-06B0-55A6-FD0661CF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59823-72B7-F67F-704D-A1562660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4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F4C0-AD0A-2E28-B68D-8AB4B474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8DE5-AB08-C263-11E7-D303CC0B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EF1E2-6471-5F04-7C5E-5217FEEB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FA6BE-42C8-F20E-6A01-C9BD520E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96FC7-148D-FD92-62B9-06C000AC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DE2A2-58EE-50B7-9D55-52E2C776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DEDBA-E177-92AA-FB01-36913FA4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72EA-868A-7F8D-8584-15C0D70C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ABD5-30B4-CD4A-C493-42F50C37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80CC5-79DA-1E66-24FB-EDA0F946E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FD26A-78D2-CFD5-D808-D749FE99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0655-E636-3653-AEAC-7BE9118A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BA62A-3013-62D3-8A22-3D9773B6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51A6-2DD4-8448-3F60-20477009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F23B9-C0C2-AAD6-98EA-F3C3E4798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3DB3F-87DA-A466-135E-16937A217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059D3-4150-A6CB-D481-9701760E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5524-D595-5F37-73AF-2D34D8E1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58FDA-A4C1-2E2C-C161-20DCB4F7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5982D-D333-7646-16B4-DB7911BE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5DD8F-2087-3AD0-AAAA-5E2FF91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8015-2683-508D-B4AD-0DF5B401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ECA9-82DB-F249-9410-B0CA0BF3FAC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E8BE9-38BE-7E2B-5F13-820534D0E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37AD-738E-55EA-DBB8-34897985B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ABCD2-36CE-B949-986E-7168428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88A8-B13E-1C19-6558-E91D4D19C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WoWeb</a:t>
            </a:r>
            <a:r>
              <a:rPr lang="en-US"/>
              <a:t> Gruppe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98557-B487-8008-EAB4-73042803A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Julian Beck, Timon Keller, Joshua </a:t>
            </a:r>
            <a:r>
              <a:rPr lang="en-US" err="1"/>
              <a:t>Schärer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1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Icon Vector SVG Icon - SVG Repo">
            <a:extLst>
              <a:ext uri="{FF2B5EF4-FFF2-40B4-BE49-F238E27FC236}">
                <a16:creationId xmlns:a16="http://schemas.microsoft.com/office/drawing/2014/main" id="{470DC088-8BCA-E817-CC9F-56672EA09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0" y="3290094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ient icon | Free SVG">
            <a:extLst>
              <a:ext uri="{FF2B5EF4-FFF2-40B4-BE49-F238E27FC236}">
                <a16:creationId xmlns:a16="http://schemas.microsoft.com/office/drawing/2014/main" id="{6430B6B0-42F3-44BE-BE04-15130E93E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29" y="3466894"/>
            <a:ext cx="1245600" cy="12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er Vector Icons free download in SVG, PNG Format">
            <a:extLst>
              <a:ext uri="{FF2B5EF4-FFF2-40B4-BE49-F238E27FC236}">
                <a16:creationId xmlns:a16="http://schemas.microsoft.com/office/drawing/2014/main" id="{406B7006-BF7B-05B7-0832-ABC7B46E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79" y="2543154"/>
            <a:ext cx="1245600" cy="12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 Vector Icon #335262 - Free Icons Library">
            <a:extLst>
              <a:ext uri="{FF2B5EF4-FFF2-40B4-BE49-F238E27FC236}">
                <a16:creationId xmlns:a16="http://schemas.microsoft.com/office/drawing/2014/main" id="{45EB04DF-2076-2AAA-DC6B-C39BAAA7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64" y="4089694"/>
            <a:ext cx="1245600" cy="12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ker - Kostenlose marken und logos Icons">
            <a:extLst>
              <a:ext uri="{FF2B5EF4-FFF2-40B4-BE49-F238E27FC236}">
                <a16:creationId xmlns:a16="http://schemas.microsoft.com/office/drawing/2014/main" id="{90D99CC2-12CE-B3C4-C7B9-42791107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33" y="3286894"/>
            <a:ext cx="1425600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05C10B-92D2-FFFD-276C-59773AA2E652}"/>
              </a:ext>
            </a:extLst>
          </p:cNvPr>
          <p:cNvCxnSpPr/>
          <p:nvPr/>
        </p:nvCxnSpPr>
        <p:spPr>
          <a:xfrm>
            <a:off x="4388616" y="3977724"/>
            <a:ext cx="162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40623A-3225-105F-448C-172EF33A382C}"/>
              </a:ext>
            </a:extLst>
          </p:cNvPr>
          <p:cNvCxnSpPr/>
          <p:nvPr/>
        </p:nvCxnSpPr>
        <p:spPr>
          <a:xfrm>
            <a:off x="8042973" y="3963969"/>
            <a:ext cx="162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F88E4AC-6061-5491-855B-0AE5DCBAB780}"/>
              </a:ext>
            </a:extLst>
          </p:cNvPr>
          <p:cNvSpPr/>
          <p:nvPr/>
        </p:nvSpPr>
        <p:spPr>
          <a:xfrm>
            <a:off x="642115" y="2163969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83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C35D-179F-E21C-293E-FD23C754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D9B1A-DA35-7EB0-4C9C-883B7EFF5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1AD6-C63E-EB0E-C7EF-82FA9F46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https://</a:t>
            </a:r>
            <a:r>
              <a:rPr lang="en-US" err="1"/>
              <a:t>woweb-client.azurewebsites.net</a:t>
            </a:r>
            <a:endParaRPr lang="en-US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7F65C4F7-1C26-E908-2B67-CD59CABE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160" y="2168160"/>
            <a:ext cx="2521679" cy="25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2EDB-9065-E7B6-D31E-E5DD6714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Fragen</a:t>
            </a:r>
            <a:r>
              <a:rPr lang="en-US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9EBC1-BF7F-6FC4-ED2D-80FF499AF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1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03A2-A001-377E-740D-9BD912F4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67AB-3436-8D5B-2014-751147D1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Tech-Stack</a:t>
            </a:r>
          </a:p>
          <a:p>
            <a:r>
              <a:rPr lang="en-US" err="1"/>
              <a:t>Systemarchitektur</a:t>
            </a:r>
            <a:endParaRPr lang="en-US"/>
          </a:p>
          <a:p>
            <a:r>
              <a:rPr lang="en-US"/>
              <a:t>Deployment</a:t>
            </a:r>
          </a:p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964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DA62-4A78-22D7-DB4F-026FE97A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Technologie</a:t>
            </a:r>
            <a:r>
              <a:rPr lang="en-US"/>
              <a:t>-Stack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9BB2-D32F-2E0B-3D9E-A407C3A4C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2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2526F1-14A0-87EA-EE18-4C05A5D12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" y="305872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FB2421C-6BE7-8C42-2786-1162AD73887C}"/>
              </a:ext>
            </a:extLst>
          </p:cNvPr>
          <p:cNvSpPr/>
          <p:nvPr/>
        </p:nvSpPr>
        <p:spPr>
          <a:xfrm>
            <a:off x="940158" y="3232597"/>
            <a:ext cx="1184856" cy="502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F1ACA8-D28B-5A59-357B-84F15B5A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7" y="2951723"/>
            <a:ext cx="1223627" cy="10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4D08FBA-8FFD-D620-A876-789A35BED6FF}"/>
              </a:ext>
            </a:extLst>
          </p:cNvPr>
          <p:cNvSpPr/>
          <p:nvPr/>
        </p:nvSpPr>
        <p:spPr>
          <a:xfrm>
            <a:off x="5645426" y="3319670"/>
            <a:ext cx="1053548" cy="415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EA2D7E8-40AA-1E78-B133-42A81DB81E93}"/>
              </a:ext>
            </a:extLst>
          </p:cNvPr>
          <p:cNvSpPr/>
          <p:nvPr/>
        </p:nvSpPr>
        <p:spPr>
          <a:xfrm>
            <a:off x="9571383" y="3527271"/>
            <a:ext cx="1192695" cy="48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9934C9B-BE07-9D64-1E99-659ECFE7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112" y="3541991"/>
            <a:ext cx="1431235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C0339BA-0C2A-9D38-B0AA-E580B0B5C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49" y="2583980"/>
            <a:ext cx="2078383" cy="207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FDA8AF4-ABF8-67F8-75C1-914E209A5880}"/>
              </a:ext>
            </a:extLst>
          </p:cNvPr>
          <p:cNvSpPr/>
          <p:nvPr/>
        </p:nvSpPr>
        <p:spPr>
          <a:xfrm>
            <a:off x="2642698" y="3927754"/>
            <a:ext cx="1959119" cy="34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azure-signalr-service - Microsoft Q&amp;A">
            <a:extLst>
              <a:ext uri="{FF2B5EF4-FFF2-40B4-BE49-F238E27FC236}">
                <a16:creationId xmlns:a16="http://schemas.microsoft.com/office/drawing/2014/main" id="{9662643F-D7C2-37EF-4971-F3D026C12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63" y="3927754"/>
            <a:ext cx="1063580" cy="106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1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43E2-C9DA-8496-53F5-8607C1F0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Systemarchitektur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5A808-0EA9-BACF-975B-81162E16F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2163-53CE-0572-A0ED-1C4A1C356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5125"/>
            <a:ext cx="5181600" cy="5811838"/>
          </a:xfrm>
        </p:spPr>
        <p:txBody>
          <a:bodyPr/>
          <a:lstStyle/>
          <a:p>
            <a:pPr marL="0" indent="0">
              <a:buNone/>
            </a:pPr>
            <a:r>
              <a:rPr lang="en-US" sz="4000" err="1"/>
              <a:t>Dokumentenübersicht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REST-API</a:t>
            </a:r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830E9-02B1-79DE-9EDA-969EA7853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/>
          <a:lstStyle/>
          <a:p>
            <a:pPr marL="0" indent="0">
              <a:buNone/>
            </a:pPr>
            <a:r>
              <a:rPr lang="en-US" sz="4000" err="1"/>
              <a:t>Dokument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err="1"/>
              <a:t>Verbindung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SignalR</a:t>
            </a:r>
            <a:endParaRPr lang="en-US"/>
          </a:p>
        </p:txBody>
      </p:sp>
      <p:pic>
        <p:nvPicPr>
          <p:cNvPr id="6" name="Picture 2" descr="Diagram&#10;&#10;Description automatically generated">
            <a:extLst>
              <a:ext uri="{FF2B5EF4-FFF2-40B4-BE49-F238E27FC236}">
                <a16:creationId xmlns:a16="http://schemas.microsoft.com/office/drawing/2014/main" id="{6A3664F9-879C-4123-3A55-4D831DB1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7" y="2995579"/>
            <a:ext cx="5400000" cy="16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iagram&#10;&#10;Description automatically generated">
            <a:extLst>
              <a:ext uri="{FF2B5EF4-FFF2-40B4-BE49-F238E27FC236}">
                <a16:creationId xmlns:a16="http://schemas.microsoft.com/office/drawing/2014/main" id="{715D5EA1-2A18-15B7-1A63-F262EBFAC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95579"/>
            <a:ext cx="5400000" cy="165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57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CF55-965A-AD72-AE2A-272FE96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Dokumentenübersicht</a:t>
            </a:r>
            <a:endParaRPr lang="en-US"/>
          </a:p>
        </p:txBody>
      </p:sp>
      <p:pic>
        <p:nvPicPr>
          <p:cNvPr id="4" name="Picture 2" descr="Diagram&#10;&#10;Description automatically generated">
            <a:extLst>
              <a:ext uri="{FF2B5EF4-FFF2-40B4-BE49-F238E27FC236}">
                <a16:creationId xmlns:a16="http://schemas.microsoft.com/office/drawing/2014/main" id="{58C255A7-1FB3-CCA8-617C-891E8D3C5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2224467"/>
            <a:ext cx="10800000" cy="3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90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8232-F7CF-6A2E-A3C7-E3D17706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Dokument</a:t>
            </a:r>
            <a:endParaRPr lang="en-US"/>
          </a:p>
        </p:txBody>
      </p:sp>
      <p:pic>
        <p:nvPicPr>
          <p:cNvPr id="4" name="Picture 2" descr="Diagram&#10;&#10;Description automatically generated">
            <a:extLst>
              <a:ext uri="{FF2B5EF4-FFF2-40B4-BE49-F238E27FC236}">
                <a16:creationId xmlns:a16="http://schemas.microsoft.com/office/drawing/2014/main" id="{40750263-E46A-5BC0-D69C-70936B5BBF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1585471"/>
            <a:ext cx="9360000" cy="49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4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77C-9EEB-B58B-899D-8BB7FB77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70A55-6F82-ACED-9426-9BDA7EE03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3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Widescreen</PresentationFormat>
  <Paragraphs>37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WoWeb Gruppe 6</vt:lpstr>
      <vt:lpstr>Inhalt</vt:lpstr>
      <vt:lpstr>Technologie-Stack</vt:lpstr>
      <vt:lpstr>PowerPoint Presentation</vt:lpstr>
      <vt:lpstr>Systemarchitektur</vt:lpstr>
      <vt:lpstr>PowerPoint Presentation</vt:lpstr>
      <vt:lpstr>Dokumentenübersicht</vt:lpstr>
      <vt:lpstr>Dokument</vt:lpstr>
      <vt:lpstr>Deployment</vt:lpstr>
      <vt:lpstr>PowerPoint Presentation</vt:lpstr>
      <vt:lpstr>Demo</vt:lpstr>
      <vt:lpstr>PowerPoint Presentation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WoWeb Gruppe 6</dc:title>
  <dc:creator>Joshua Schärer (s)</dc:creator>
  <cp:lastModifiedBy>Joshua Schärer (s)</cp:lastModifiedBy>
  <cp:revision>1</cp:revision>
  <dcterms:created xsi:type="dcterms:W3CDTF">2022-05-30T09:04:16Z</dcterms:created>
  <dcterms:modified xsi:type="dcterms:W3CDTF">2022-05-30T15:18:50Z</dcterms:modified>
</cp:coreProperties>
</file>