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3a84097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3a84097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3a84097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3a84097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3a84097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3a84097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3a84097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3a84097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3a84097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3a84097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Course schedule generator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Pedro Fam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013" y="1017725"/>
            <a:ext cx="58059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88" y="1017725"/>
            <a:ext cx="7501425" cy="40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output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7407543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750" y="1069300"/>
            <a:ext cx="318334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892951" cy="288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