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60" r:id="rId4"/>
    <p:sldId id="340" r:id="rId5"/>
    <p:sldId id="339" r:id="rId6"/>
    <p:sldId id="259" r:id="rId7"/>
    <p:sldId id="342" r:id="rId8"/>
    <p:sldId id="258" r:id="rId9"/>
    <p:sldId id="353" r:id="rId10"/>
    <p:sldId id="352" r:id="rId11"/>
    <p:sldId id="344" r:id="rId12"/>
    <p:sldId id="261" r:id="rId13"/>
    <p:sldId id="263" r:id="rId14"/>
    <p:sldId id="354" r:id="rId15"/>
    <p:sldId id="266" r:id="rId16"/>
    <p:sldId id="268" r:id="rId17"/>
    <p:sldId id="267" r:id="rId18"/>
    <p:sldId id="356" r:id="rId19"/>
    <p:sldId id="341" r:id="rId20"/>
    <p:sldId id="337" r:id="rId21"/>
    <p:sldId id="270" r:id="rId22"/>
    <p:sldId id="332" r:id="rId23"/>
    <p:sldId id="349" r:id="rId24"/>
    <p:sldId id="350" r:id="rId25"/>
    <p:sldId id="348" r:id="rId26"/>
    <p:sldId id="351" r:id="rId27"/>
    <p:sldId id="35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DAD5E-BE41-4068-A826-0D20CAA3EB7D}" v="143" dt="2021-09-08T11:14:53.8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8155" autoAdjust="0"/>
  </p:normalViewPr>
  <p:slideViewPr>
    <p:cSldViewPr snapToGrid="0">
      <p:cViewPr varScale="1">
        <p:scale>
          <a:sx n="41" d="100"/>
          <a:sy n="41" d="100"/>
        </p:scale>
        <p:origin x="1668" y="32"/>
      </p:cViewPr>
      <p:guideLst/>
    </p:cSldViewPr>
  </p:slideViewPr>
  <p:notesTextViewPr>
    <p:cViewPr>
      <p:scale>
        <a:sx n="75" d="100"/>
        <a:sy n="75" d="100"/>
      </p:scale>
      <p:origin x="0" y="0"/>
    </p:cViewPr>
  </p:notesTextViewPr>
  <p:notesViewPr>
    <p:cSldViewPr snapToGrid="0">
      <p:cViewPr varScale="1">
        <p:scale>
          <a:sx n="47" d="100"/>
          <a:sy n="47" d="100"/>
        </p:scale>
        <p:origin x="2784"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vonne Phillips" userId="d3bd7e6dd0bd8ace" providerId="LiveId" clId="{93BDAD5E-BE41-4068-A826-0D20CAA3EB7D}"/>
    <pc:docChg chg="undo redo custSel addSld delSld modSld sldOrd">
      <pc:chgData name="Yvonne Phillips" userId="d3bd7e6dd0bd8ace" providerId="LiveId" clId="{93BDAD5E-BE41-4068-A826-0D20CAA3EB7D}" dt="2022-03-18T03:05:38.104" v="3080" actId="6549"/>
      <pc:docMkLst>
        <pc:docMk/>
      </pc:docMkLst>
      <pc:sldChg chg="addSp modSp mod setBg">
        <pc:chgData name="Yvonne Phillips" userId="d3bd7e6dd0bd8ace" providerId="LiveId" clId="{93BDAD5E-BE41-4068-A826-0D20CAA3EB7D}" dt="2022-03-18T03:05:38.104" v="3080" actId="6549"/>
        <pc:sldMkLst>
          <pc:docMk/>
          <pc:sldMk cId="1859198828" sldId="256"/>
        </pc:sldMkLst>
        <pc:spChg chg="mod">
          <ac:chgData name="Yvonne Phillips" userId="d3bd7e6dd0bd8ace" providerId="LiveId" clId="{93BDAD5E-BE41-4068-A826-0D20CAA3EB7D}" dt="2021-09-06T15:54:30.835" v="823" actId="26606"/>
          <ac:spMkLst>
            <pc:docMk/>
            <pc:sldMk cId="1859198828" sldId="256"/>
            <ac:spMk id="2" creationId="{670F6F14-C214-4CD4-BEC9-707B4E8FFAA8}"/>
          </ac:spMkLst>
        </pc:spChg>
        <pc:spChg chg="mod">
          <ac:chgData name="Yvonne Phillips" userId="d3bd7e6dd0bd8ace" providerId="LiveId" clId="{93BDAD5E-BE41-4068-A826-0D20CAA3EB7D}" dt="2022-03-18T03:05:38.104" v="3080" actId="6549"/>
          <ac:spMkLst>
            <pc:docMk/>
            <pc:sldMk cId="1859198828" sldId="256"/>
            <ac:spMk id="3" creationId="{72CD7A0E-CA2A-4D65-BED1-7963884684DE}"/>
          </ac:spMkLst>
        </pc:spChg>
        <pc:spChg chg="add">
          <ac:chgData name="Yvonne Phillips" userId="d3bd7e6dd0bd8ace" providerId="LiveId" clId="{93BDAD5E-BE41-4068-A826-0D20CAA3EB7D}" dt="2021-09-06T15:54:30.835" v="823" actId="26606"/>
          <ac:spMkLst>
            <pc:docMk/>
            <pc:sldMk cId="1859198828" sldId="256"/>
            <ac:spMk id="8" creationId="{2A8AA5BC-4F7A-4226-8F99-6D824B226A97}"/>
          </ac:spMkLst>
        </pc:spChg>
        <pc:spChg chg="add">
          <ac:chgData name="Yvonne Phillips" userId="d3bd7e6dd0bd8ace" providerId="LiveId" clId="{93BDAD5E-BE41-4068-A826-0D20CAA3EB7D}" dt="2021-09-06T15:54:30.835" v="823" actId="26606"/>
          <ac:spMkLst>
            <pc:docMk/>
            <pc:sldMk cId="1859198828" sldId="256"/>
            <ac:spMk id="12" creationId="{5BC87C3E-1040-4EE4-9BDB-9537F7A1B335}"/>
          </ac:spMkLst>
        </pc:spChg>
        <pc:picChg chg="add mod">
          <ac:chgData name="Yvonne Phillips" userId="d3bd7e6dd0bd8ace" providerId="LiveId" clId="{93BDAD5E-BE41-4068-A826-0D20CAA3EB7D}" dt="2021-09-08T11:14:07.595" v="3011" actId="1076"/>
          <ac:picMkLst>
            <pc:docMk/>
            <pc:sldMk cId="1859198828" sldId="256"/>
            <ac:picMk id="5" creationId="{61482053-1EF0-4FE8-8665-212DBAA731A3}"/>
          </ac:picMkLst>
        </pc:picChg>
        <pc:cxnChg chg="add">
          <ac:chgData name="Yvonne Phillips" userId="d3bd7e6dd0bd8ace" providerId="LiveId" clId="{93BDAD5E-BE41-4068-A826-0D20CAA3EB7D}" dt="2021-09-06T15:54:30.835" v="823" actId="26606"/>
          <ac:cxnSpMkLst>
            <pc:docMk/>
            <pc:sldMk cId="1859198828" sldId="256"/>
            <ac:cxnSpMk id="10" creationId="{911DBBF1-3229-4BD9-B3D1-B4CA571E7431}"/>
          </ac:cxnSpMkLst>
        </pc:cxnChg>
        <pc:cxnChg chg="add">
          <ac:chgData name="Yvonne Phillips" userId="d3bd7e6dd0bd8ace" providerId="LiveId" clId="{93BDAD5E-BE41-4068-A826-0D20CAA3EB7D}" dt="2021-09-06T15:54:30.835" v="823" actId="26606"/>
          <ac:cxnSpMkLst>
            <pc:docMk/>
            <pc:sldMk cId="1859198828" sldId="256"/>
            <ac:cxnSpMk id="14" creationId="{42CDBECE-872A-4C73-9DC1-BB4E805E2CF5}"/>
          </ac:cxnSpMkLst>
        </pc:cxnChg>
        <pc:cxnChg chg="add">
          <ac:chgData name="Yvonne Phillips" userId="d3bd7e6dd0bd8ace" providerId="LiveId" clId="{93BDAD5E-BE41-4068-A826-0D20CAA3EB7D}" dt="2021-09-06T15:54:30.835" v="823" actId="26606"/>
          <ac:cxnSpMkLst>
            <pc:docMk/>
            <pc:sldMk cId="1859198828" sldId="256"/>
            <ac:cxnSpMk id="16" creationId="{F5CD5A0B-CDD7-427C-AA42-2EECFDFA1811}"/>
          </ac:cxnSpMkLst>
        </pc:cxnChg>
      </pc:sldChg>
      <pc:sldChg chg="addSp delSp modSp mod setBg setClrOvrMap modNotesTx">
        <pc:chgData name="Yvonne Phillips" userId="d3bd7e6dd0bd8ace" providerId="LiveId" clId="{93BDAD5E-BE41-4068-A826-0D20CAA3EB7D}" dt="2022-03-18T02:58:48.689" v="3079" actId="20577"/>
        <pc:sldMkLst>
          <pc:docMk/>
          <pc:sldMk cId="2221593898" sldId="258"/>
        </pc:sldMkLst>
        <pc:spChg chg="mod">
          <ac:chgData name="Yvonne Phillips" userId="d3bd7e6dd0bd8ace" providerId="LiveId" clId="{93BDAD5E-BE41-4068-A826-0D20CAA3EB7D}" dt="2021-09-06T15:30:34.810" v="495" actId="14100"/>
          <ac:spMkLst>
            <pc:docMk/>
            <pc:sldMk cId="2221593898" sldId="258"/>
            <ac:spMk id="2" creationId="{146971DD-573C-4085-AAF2-D3C2F3C6E148}"/>
          </ac:spMkLst>
        </pc:spChg>
        <pc:spChg chg="add del mod">
          <ac:chgData name="Yvonne Phillips" userId="d3bd7e6dd0bd8ace" providerId="LiveId" clId="{93BDAD5E-BE41-4068-A826-0D20CAA3EB7D}" dt="2021-09-06T15:28:20.500" v="481" actId="26606"/>
          <ac:spMkLst>
            <pc:docMk/>
            <pc:sldMk cId="2221593898" sldId="258"/>
            <ac:spMk id="3" creationId="{D2AAE3E9-E504-4791-82D5-8FCE7AFB097E}"/>
          </ac:spMkLst>
        </pc:spChg>
        <pc:spChg chg="add del">
          <ac:chgData name="Yvonne Phillips" userId="d3bd7e6dd0bd8ace" providerId="LiveId" clId="{93BDAD5E-BE41-4068-A826-0D20CAA3EB7D}" dt="2021-09-06T15:29:47.160" v="491" actId="26606"/>
          <ac:spMkLst>
            <pc:docMk/>
            <pc:sldMk cId="2221593898" sldId="258"/>
            <ac:spMk id="9" creationId="{BACC6370-2D7E-4714-9D71-7542949D7D5D}"/>
          </ac:spMkLst>
        </pc:spChg>
        <pc:spChg chg="add del">
          <ac:chgData name="Yvonne Phillips" userId="d3bd7e6dd0bd8ace" providerId="LiveId" clId="{93BDAD5E-BE41-4068-A826-0D20CAA3EB7D}" dt="2021-09-06T15:29:47.160" v="491" actId="26606"/>
          <ac:spMkLst>
            <pc:docMk/>
            <pc:sldMk cId="2221593898" sldId="258"/>
            <ac:spMk id="11" creationId="{F68B3F68-107C-434F-AA38-110D5EA91B85}"/>
          </ac:spMkLst>
        </pc:spChg>
        <pc:spChg chg="add del">
          <ac:chgData name="Yvonne Phillips" userId="d3bd7e6dd0bd8ace" providerId="LiveId" clId="{93BDAD5E-BE41-4068-A826-0D20CAA3EB7D}" dt="2021-09-06T15:29:47.160" v="491" actId="26606"/>
          <ac:spMkLst>
            <pc:docMk/>
            <pc:sldMk cId="2221593898" sldId="258"/>
            <ac:spMk id="13" creationId="{AAD0DBB9-1A4B-4391-81D4-CB19F9AB918A}"/>
          </ac:spMkLst>
        </pc:spChg>
        <pc:spChg chg="add del">
          <ac:chgData name="Yvonne Phillips" userId="d3bd7e6dd0bd8ace" providerId="LiveId" clId="{93BDAD5E-BE41-4068-A826-0D20CAA3EB7D}" dt="2021-09-06T15:29:47.160" v="491" actId="26606"/>
          <ac:spMkLst>
            <pc:docMk/>
            <pc:sldMk cId="2221593898" sldId="258"/>
            <ac:spMk id="15" creationId="{063BBA22-50EA-4C4D-BE05-F1CE4E63AA56}"/>
          </ac:spMkLst>
        </pc:spChg>
        <pc:spChg chg="add del">
          <ac:chgData name="Yvonne Phillips" userId="d3bd7e6dd0bd8ace" providerId="LiveId" clId="{93BDAD5E-BE41-4068-A826-0D20CAA3EB7D}" dt="2021-09-06T15:28:55.317" v="485" actId="26606"/>
          <ac:spMkLst>
            <pc:docMk/>
            <pc:sldMk cId="2221593898" sldId="258"/>
            <ac:spMk id="20" creationId="{BACC6370-2D7E-4714-9D71-7542949D7D5D}"/>
          </ac:spMkLst>
        </pc:spChg>
        <pc:spChg chg="add del">
          <ac:chgData name="Yvonne Phillips" userId="d3bd7e6dd0bd8ace" providerId="LiveId" clId="{93BDAD5E-BE41-4068-A826-0D20CAA3EB7D}" dt="2021-09-06T15:29:47.160" v="491" actId="26606"/>
          <ac:spMkLst>
            <pc:docMk/>
            <pc:sldMk cId="2221593898" sldId="258"/>
            <ac:spMk id="21" creationId="{9228552E-C8B1-4A80-8448-0787CE0FC704}"/>
          </ac:spMkLst>
        </pc:spChg>
        <pc:spChg chg="add del">
          <ac:chgData name="Yvonne Phillips" userId="d3bd7e6dd0bd8ace" providerId="LiveId" clId="{93BDAD5E-BE41-4068-A826-0D20CAA3EB7D}" dt="2021-09-06T15:28:55.317" v="485" actId="26606"/>
          <ac:spMkLst>
            <pc:docMk/>
            <pc:sldMk cId="2221593898" sldId="258"/>
            <ac:spMk id="22" creationId="{F68B3F68-107C-434F-AA38-110D5EA91B85}"/>
          </ac:spMkLst>
        </pc:spChg>
        <pc:spChg chg="add del">
          <ac:chgData name="Yvonne Phillips" userId="d3bd7e6dd0bd8ace" providerId="LiveId" clId="{93BDAD5E-BE41-4068-A826-0D20CAA3EB7D}" dt="2021-09-06T15:28:55.317" v="485" actId="26606"/>
          <ac:spMkLst>
            <pc:docMk/>
            <pc:sldMk cId="2221593898" sldId="258"/>
            <ac:spMk id="24" creationId="{AAD0DBB9-1A4B-4391-81D4-CB19F9AB918A}"/>
          </ac:spMkLst>
        </pc:spChg>
        <pc:spChg chg="add del">
          <ac:chgData name="Yvonne Phillips" userId="d3bd7e6dd0bd8ace" providerId="LiveId" clId="{93BDAD5E-BE41-4068-A826-0D20CAA3EB7D}" dt="2021-09-06T15:28:55.317" v="485" actId="26606"/>
          <ac:spMkLst>
            <pc:docMk/>
            <pc:sldMk cId="2221593898" sldId="258"/>
            <ac:spMk id="26" creationId="{063BBA22-50EA-4C4D-BE05-F1CE4E63AA56}"/>
          </ac:spMkLst>
        </pc:spChg>
        <pc:spChg chg="add del">
          <ac:chgData name="Yvonne Phillips" userId="d3bd7e6dd0bd8ace" providerId="LiveId" clId="{93BDAD5E-BE41-4068-A826-0D20CAA3EB7D}" dt="2021-09-06T15:29:02.925" v="487" actId="26606"/>
          <ac:spMkLst>
            <pc:docMk/>
            <pc:sldMk cId="2221593898" sldId="258"/>
            <ac:spMk id="28" creationId="{BACC6370-2D7E-4714-9D71-7542949D7D5D}"/>
          </ac:spMkLst>
        </pc:spChg>
        <pc:spChg chg="add del">
          <ac:chgData name="Yvonne Phillips" userId="d3bd7e6dd0bd8ace" providerId="LiveId" clId="{93BDAD5E-BE41-4068-A826-0D20CAA3EB7D}" dt="2021-09-06T15:29:02.925" v="487" actId="26606"/>
          <ac:spMkLst>
            <pc:docMk/>
            <pc:sldMk cId="2221593898" sldId="258"/>
            <ac:spMk id="29" creationId="{F68B3F68-107C-434F-AA38-110D5EA91B85}"/>
          </ac:spMkLst>
        </pc:spChg>
        <pc:spChg chg="add del">
          <ac:chgData name="Yvonne Phillips" userId="d3bd7e6dd0bd8ace" providerId="LiveId" clId="{93BDAD5E-BE41-4068-A826-0D20CAA3EB7D}" dt="2021-09-06T15:29:02.925" v="487" actId="26606"/>
          <ac:spMkLst>
            <pc:docMk/>
            <pc:sldMk cId="2221593898" sldId="258"/>
            <ac:spMk id="30" creationId="{AAD0DBB9-1A4B-4391-81D4-CB19F9AB918A}"/>
          </ac:spMkLst>
        </pc:spChg>
        <pc:spChg chg="add del">
          <ac:chgData name="Yvonne Phillips" userId="d3bd7e6dd0bd8ace" providerId="LiveId" clId="{93BDAD5E-BE41-4068-A826-0D20CAA3EB7D}" dt="2021-09-06T15:29:02.925" v="487" actId="26606"/>
          <ac:spMkLst>
            <pc:docMk/>
            <pc:sldMk cId="2221593898" sldId="258"/>
            <ac:spMk id="31" creationId="{063BBA22-50EA-4C4D-BE05-F1CE4E63AA56}"/>
          </ac:spMkLst>
        </pc:spChg>
        <pc:spChg chg="add del">
          <ac:chgData name="Yvonne Phillips" userId="d3bd7e6dd0bd8ace" providerId="LiveId" clId="{93BDAD5E-BE41-4068-A826-0D20CAA3EB7D}" dt="2021-09-06T15:29:11.724" v="489" actId="26606"/>
          <ac:spMkLst>
            <pc:docMk/>
            <pc:sldMk cId="2221593898" sldId="258"/>
            <ac:spMk id="33" creationId="{BACC6370-2D7E-4714-9D71-7542949D7D5D}"/>
          </ac:spMkLst>
        </pc:spChg>
        <pc:spChg chg="add del">
          <ac:chgData name="Yvonne Phillips" userId="d3bd7e6dd0bd8ace" providerId="LiveId" clId="{93BDAD5E-BE41-4068-A826-0D20CAA3EB7D}" dt="2021-09-06T15:29:11.724" v="489" actId="26606"/>
          <ac:spMkLst>
            <pc:docMk/>
            <pc:sldMk cId="2221593898" sldId="258"/>
            <ac:spMk id="34" creationId="{F68B3F68-107C-434F-AA38-110D5EA91B85}"/>
          </ac:spMkLst>
        </pc:spChg>
        <pc:spChg chg="add del">
          <ac:chgData name="Yvonne Phillips" userId="d3bd7e6dd0bd8ace" providerId="LiveId" clId="{93BDAD5E-BE41-4068-A826-0D20CAA3EB7D}" dt="2021-09-06T15:29:11.724" v="489" actId="26606"/>
          <ac:spMkLst>
            <pc:docMk/>
            <pc:sldMk cId="2221593898" sldId="258"/>
            <ac:spMk id="35" creationId="{AAD0DBB9-1A4B-4391-81D4-CB19F9AB918A}"/>
          </ac:spMkLst>
        </pc:spChg>
        <pc:spChg chg="add del">
          <ac:chgData name="Yvonne Phillips" userId="d3bd7e6dd0bd8ace" providerId="LiveId" clId="{93BDAD5E-BE41-4068-A826-0D20CAA3EB7D}" dt="2021-09-06T15:29:11.724" v="489" actId="26606"/>
          <ac:spMkLst>
            <pc:docMk/>
            <pc:sldMk cId="2221593898" sldId="258"/>
            <ac:spMk id="36" creationId="{063BBA22-50EA-4C4D-BE05-F1CE4E63AA56}"/>
          </ac:spMkLst>
        </pc:spChg>
        <pc:graphicFrameChg chg="add del">
          <ac:chgData name="Yvonne Phillips" userId="d3bd7e6dd0bd8ace" providerId="LiveId" clId="{93BDAD5E-BE41-4068-A826-0D20CAA3EB7D}" dt="2021-09-06T15:28:20.444" v="480" actId="26606"/>
          <ac:graphicFrameMkLst>
            <pc:docMk/>
            <pc:sldMk cId="2221593898" sldId="258"/>
            <ac:graphicFrameMk id="5" creationId="{6075C8AB-8B53-4848-88A5-C2279621EA0D}"/>
          </ac:graphicFrameMkLst>
        </pc:graphicFrameChg>
        <pc:graphicFrameChg chg="add mod modGraphic">
          <ac:chgData name="Yvonne Phillips" userId="d3bd7e6dd0bd8ace" providerId="LiveId" clId="{93BDAD5E-BE41-4068-A826-0D20CAA3EB7D}" dt="2021-09-08T02:06:30.669" v="2472" actId="255"/>
          <ac:graphicFrameMkLst>
            <pc:docMk/>
            <pc:sldMk cId="2221593898" sldId="258"/>
            <ac:graphicFrameMk id="7" creationId="{FCC24025-ECB9-4931-B026-ACAE46264422}"/>
          </ac:graphicFrameMkLst>
        </pc:graphicFrameChg>
        <pc:picChg chg="add del">
          <ac:chgData name="Yvonne Phillips" userId="d3bd7e6dd0bd8ace" providerId="LiveId" clId="{93BDAD5E-BE41-4068-A826-0D20CAA3EB7D}" dt="2021-09-06T15:29:47.160" v="491" actId="26606"/>
          <ac:picMkLst>
            <pc:docMk/>
            <pc:sldMk cId="2221593898" sldId="258"/>
            <ac:picMk id="17" creationId="{1DF47E34-5B45-420C-A093-56CA409FD5F1}"/>
          </ac:picMkLst>
        </pc:picChg>
        <pc:picChg chg="add del">
          <ac:chgData name="Yvonne Phillips" userId="d3bd7e6dd0bd8ace" providerId="LiveId" clId="{93BDAD5E-BE41-4068-A826-0D20CAA3EB7D}" dt="2021-09-05T01:45:10.764" v="75"/>
          <ac:picMkLst>
            <pc:docMk/>
            <pc:sldMk cId="2221593898" sldId="258"/>
            <ac:picMk id="5122" creationId="{4C909AA2-E7B4-4988-B863-CC5DE7209073}"/>
          </ac:picMkLst>
        </pc:picChg>
      </pc:sldChg>
      <pc:sldChg chg="modSp mod modNotesTx">
        <pc:chgData name="Yvonne Phillips" userId="d3bd7e6dd0bd8ace" providerId="LiveId" clId="{93BDAD5E-BE41-4068-A826-0D20CAA3EB7D}" dt="2021-09-08T02:10:32.645" v="2504" actId="2711"/>
        <pc:sldMkLst>
          <pc:docMk/>
          <pc:sldMk cId="3524391193" sldId="259"/>
        </pc:sldMkLst>
        <pc:spChg chg="mod">
          <ac:chgData name="Yvonne Phillips" userId="d3bd7e6dd0bd8ace" providerId="LiveId" clId="{93BDAD5E-BE41-4068-A826-0D20CAA3EB7D}" dt="2021-09-08T02:10:32.645" v="2504" actId="2711"/>
          <ac:spMkLst>
            <pc:docMk/>
            <pc:sldMk cId="3524391193" sldId="259"/>
            <ac:spMk id="2" creationId="{76E02846-32C8-40A2-8CA3-A37CA342ED73}"/>
          </ac:spMkLst>
        </pc:spChg>
      </pc:sldChg>
      <pc:sldChg chg="modSp mod">
        <pc:chgData name="Yvonne Phillips" userId="d3bd7e6dd0bd8ace" providerId="LiveId" clId="{93BDAD5E-BE41-4068-A826-0D20CAA3EB7D}" dt="2021-09-08T02:09:52.555" v="2502" actId="20577"/>
        <pc:sldMkLst>
          <pc:docMk/>
          <pc:sldMk cId="2633084768" sldId="260"/>
        </pc:sldMkLst>
        <pc:spChg chg="mod">
          <ac:chgData name="Yvonne Phillips" userId="d3bd7e6dd0bd8ace" providerId="LiveId" clId="{93BDAD5E-BE41-4068-A826-0D20CAA3EB7D}" dt="2021-09-08T02:09:52.555" v="2502" actId="20577"/>
          <ac:spMkLst>
            <pc:docMk/>
            <pc:sldMk cId="2633084768" sldId="260"/>
            <ac:spMk id="3" creationId="{6A0ED58F-CB0F-43AD-974B-4553E0EECE39}"/>
          </ac:spMkLst>
        </pc:spChg>
      </pc:sldChg>
      <pc:sldChg chg="addSp delSp modSp mod ord modNotes modNotesTx">
        <pc:chgData name="Yvonne Phillips" userId="d3bd7e6dd0bd8ace" providerId="LiveId" clId="{93BDAD5E-BE41-4068-A826-0D20CAA3EB7D}" dt="2021-09-08T02:22:36.812" v="2626"/>
        <pc:sldMkLst>
          <pc:docMk/>
          <pc:sldMk cId="4230978147" sldId="261"/>
        </pc:sldMkLst>
        <pc:spChg chg="mod">
          <ac:chgData name="Yvonne Phillips" userId="d3bd7e6dd0bd8ace" providerId="LiveId" clId="{93BDAD5E-BE41-4068-A826-0D20CAA3EB7D}" dt="2021-09-07T02:07:44.609" v="1004" actId="1076"/>
          <ac:spMkLst>
            <pc:docMk/>
            <pc:sldMk cId="4230978147" sldId="261"/>
            <ac:spMk id="2" creationId="{234FC499-95D0-4183-BFB9-0910AAB16D6C}"/>
          </ac:spMkLst>
        </pc:spChg>
        <pc:spChg chg="del">
          <ac:chgData name="Yvonne Phillips" userId="d3bd7e6dd0bd8ace" providerId="LiveId" clId="{93BDAD5E-BE41-4068-A826-0D20CAA3EB7D}" dt="2021-09-07T02:03:32.355" v="989"/>
          <ac:spMkLst>
            <pc:docMk/>
            <pc:sldMk cId="4230978147" sldId="261"/>
            <ac:spMk id="3" creationId="{0414ACD9-0ACB-48C7-851E-AFE257555A0A}"/>
          </ac:spMkLst>
        </pc:spChg>
        <pc:spChg chg="add mod">
          <ac:chgData name="Yvonne Phillips" userId="d3bd7e6dd0bd8ace" providerId="LiveId" clId="{93BDAD5E-BE41-4068-A826-0D20CAA3EB7D}" dt="2021-09-08T02:04:18.445" v="2457" actId="20577"/>
          <ac:spMkLst>
            <pc:docMk/>
            <pc:sldMk cId="4230978147" sldId="261"/>
            <ac:spMk id="6" creationId="{E34BA3A1-1625-458B-B53B-5407261ADC77}"/>
          </ac:spMkLst>
        </pc:spChg>
        <pc:spChg chg="add del mod">
          <ac:chgData name="Yvonne Phillips" userId="d3bd7e6dd0bd8ace" providerId="LiveId" clId="{93BDAD5E-BE41-4068-A826-0D20CAA3EB7D}" dt="2021-09-08T02:04:38.988" v="2461" actId="478"/>
          <ac:spMkLst>
            <pc:docMk/>
            <pc:sldMk cId="4230978147" sldId="261"/>
            <ac:spMk id="8" creationId="{707664D3-51B0-40A0-AD39-01FA69B71239}"/>
          </ac:spMkLst>
        </pc:spChg>
        <pc:picChg chg="add mod">
          <ac:chgData name="Yvonne Phillips" userId="d3bd7e6dd0bd8ace" providerId="LiveId" clId="{93BDAD5E-BE41-4068-A826-0D20CAA3EB7D}" dt="2021-09-08T01:59:53.622" v="2435" actId="14100"/>
          <ac:picMkLst>
            <pc:docMk/>
            <pc:sldMk cId="4230978147" sldId="261"/>
            <ac:picMk id="7170" creationId="{94629460-6C8E-4515-9E08-7C3ACEB2F0F4}"/>
          </ac:picMkLst>
        </pc:picChg>
      </pc:sldChg>
      <pc:sldChg chg="del ord">
        <pc:chgData name="Yvonne Phillips" userId="d3bd7e6dd0bd8ace" providerId="LiveId" clId="{93BDAD5E-BE41-4068-A826-0D20CAA3EB7D}" dt="2021-09-08T01:27:06.967" v="2056" actId="47"/>
        <pc:sldMkLst>
          <pc:docMk/>
          <pc:sldMk cId="3999233399" sldId="262"/>
        </pc:sldMkLst>
      </pc:sldChg>
      <pc:sldChg chg="addSp delSp modSp mod ord setBg modNotesTx">
        <pc:chgData name="Yvonne Phillips" userId="d3bd7e6dd0bd8ace" providerId="LiveId" clId="{93BDAD5E-BE41-4068-A826-0D20CAA3EB7D}" dt="2021-09-08T02:22:36.812" v="2626"/>
        <pc:sldMkLst>
          <pc:docMk/>
          <pc:sldMk cId="532706659" sldId="263"/>
        </pc:sldMkLst>
        <pc:spChg chg="mod">
          <ac:chgData name="Yvonne Phillips" userId="d3bd7e6dd0bd8ace" providerId="LiveId" clId="{93BDAD5E-BE41-4068-A826-0D20CAA3EB7D}" dt="2021-09-08T02:00:28.060" v="2440" actId="1076"/>
          <ac:spMkLst>
            <pc:docMk/>
            <pc:sldMk cId="532706659" sldId="263"/>
            <ac:spMk id="2" creationId="{57FA7535-C634-43C2-9AE1-D16764067991}"/>
          </ac:spMkLst>
        </pc:spChg>
        <pc:spChg chg="del">
          <ac:chgData name="Yvonne Phillips" userId="d3bd7e6dd0bd8ace" providerId="LiveId" clId="{93BDAD5E-BE41-4068-A826-0D20CAA3EB7D}" dt="2021-09-07T04:08:52.254" v="1305"/>
          <ac:spMkLst>
            <pc:docMk/>
            <pc:sldMk cId="532706659" sldId="263"/>
            <ac:spMk id="4" creationId="{756D4089-5A0C-4237-8F38-608A90F38CD8}"/>
          </ac:spMkLst>
        </pc:spChg>
        <pc:spChg chg="mod">
          <ac:chgData name="Yvonne Phillips" userId="d3bd7e6dd0bd8ace" providerId="LiveId" clId="{93BDAD5E-BE41-4068-A826-0D20CAA3EB7D}" dt="2021-09-08T01:28:03.906" v="2061" actId="33524"/>
          <ac:spMkLst>
            <pc:docMk/>
            <pc:sldMk cId="532706659" sldId="263"/>
            <ac:spMk id="5" creationId="{EDEE8146-E412-4A35-8847-3DD3A4DCC89A}"/>
          </ac:spMkLst>
        </pc:spChg>
        <pc:spChg chg="add">
          <ac:chgData name="Yvonne Phillips" userId="d3bd7e6dd0bd8ace" providerId="LiveId" clId="{93BDAD5E-BE41-4068-A826-0D20CAA3EB7D}" dt="2021-09-07T04:09:40.340" v="1313" actId="26606"/>
          <ac:spMkLst>
            <pc:docMk/>
            <pc:sldMk cId="532706659" sldId="263"/>
            <ac:spMk id="71" creationId="{DBC6133C-0615-4CE4-9132-37E609A9BDFA}"/>
          </ac:spMkLst>
        </pc:spChg>
        <pc:spChg chg="add">
          <ac:chgData name="Yvonne Phillips" userId="d3bd7e6dd0bd8ace" providerId="LiveId" clId="{93BDAD5E-BE41-4068-A826-0D20CAA3EB7D}" dt="2021-09-07T04:09:40.340" v="1313" actId="26606"/>
          <ac:spMkLst>
            <pc:docMk/>
            <pc:sldMk cId="532706659" sldId="263"/>
            <ac:spMk id="73" creationId="{169CC832-2974-4E8D-90ED-3E2941BA7336}"/>
          </ac:spMkLst>
        </pc:spChg>
        <pc:spChg chg="add">
          <ac:chgData name="Yvonne Phillips" userId="d3bd7e6dd0bd8ace" providerId="LiveId" clId="{93BDAD5E-BE41-4068-A826-0D20CAA3EB7D}" dt="2021-09-07T04:09:40.340" v="1313" actId="26606"/>
          <ac:spMkLst>
            <pc:docMk/>
            <pc:sldMk cId="532706659" sldId="263"/>
            <ac:spMk id="75" creationId="{55222F96-971A-4F90-B841-6BAB416C7AC1}"/>
          </ac:spMkLst>
        </pc:spChg>
        <pc:spChg chg="add">
          <ac:chgData name="Yvonne Phillips" userId="d3bd7e6dd0bd8ace" providerId="LiveId" clId="{93BDAD5E-BE41-4068-A826-0D20CAA3EB7D}" dt="2021-09-07T04:09:40.340" v="1313" actId="26606"/>
          <ac:spMkLst>
            <pc:docMk/>
            <pc:sldMk cId="532706659" sldId="263"/>
            <ac:spMk id="77" creationId="{08980754-6F4B-43C9-B9BE-127B6BED6586}"/>
          </ac:spMkLst>
        </pc:spChg>
        <pc:spChg chg="add">
          <ac:chgData name="Yvonne Phillips" userId="d3bd7e6dd0bd8ace" providerId="LiveId" clId="{93BDAD5E-BE41-4068-A826-0D20CAA3EB7D}" dt="2021-09-07T04:09:40.340" v="1313" actId="26606"/>
          <ac:spMkLst>
            <pc:docMk/>
            <pc:sldMk cId="532706659" sldId="263"/>
            <ac:spMk id="79" creationId="{2C1BBA94-3F40-40AA-8BB9-E69E25E537C1}"/>
          </ac:spMkLst>
        </pc:spChg>
        <pc:picChg chg="add mod">
          <ac:chgData name="Yvonne Phillips" userId="d3bd7e6dd0bd8ace" providerId="LiveId" clId="{93BDAD5E-BE41-4068-A826-0D20CAA3EB7D}" dt="2021-09-07T04:11:05.548" v="1332" actId="14100"/>
          <ac:picMkLst>
            <pc:docMk/>
            <pc:sldMk cId="532706659" sldId="263"/>
            <ac:picMk id="8194" creationId="{E89E9E86-0BA5-4DB3-9B0A-70104AA8D266}"/>
          </ac:picMkLst>
        </pc:picChg>
      </pc:sldChg>
      <pc:sldChg chg="del">
        <pc:chgData name="Yvonne Phillips" userId="d3bd7e6dd0bd8ace" providerId="LiveId" clId="{93BDAD5E-BE41-4068-A826-0D20CAA3EB7D}" dt="2021-09-07T03:26:27.269" v="1095" actId="47"/>
        <pc:sldMkLst>
          <pc:docMk/>
          <pc:sldMk cId="3069434394" sldId="265"/>
        </pc:sldMkLst>
      </pc:sldChg>
      <pc:sldChg chg="addSp delSp modSp mod setBg modNotesTx">
        <pc:chgData name="Yvonne Phillips" userId="d3bd7e6dd0bd8ace" providerId="LiveId" clId="{93BDAD5E-BE41-4068-A826-0D20CAA3EB7D}" dt="2021-09-08T02:24:00.300" v="2634" actId="255"/>
        <pc:sldMkLst>
          <pc:docMk/>
          <pc:sldMk cId="514211252" sldId="266"/>
        </pc:sldMkLst>
        <pc:spChg chg="mod">
          <ac:chgData name="Yvonne Phillips" userId="d3bd7e6dd0bd8ace" providerId="LiveId" clId="{93BDAD5E-BE41-4068-A826-0D20CAA3EB7D}" dt="2021-09-06T16:05:07.838" v="844" actId="26606"/>
          <ac:spMkLst>
            <pc:docMk/>
            <pc:sldMk cId="514211252" sldId="266"/>
            <ac:spMk id="5" creationId="{ABF05AAE-0321-4176-BEEA-457E481A912F}"/>
          </ac:spMkLst>
        </pc:spChg>
        <pc:spChg chg="mod">
          <ac:chgData name="Yvonne Phillips" userId="d3bd7e6dd0bd8ace" providerId="LiveId" clId="{93BDAD5E-BE41-4068-A826-0D20CAA3EB7D}" dt="2021-09-08T02:18:24.575" v="2607" actId="113"/>
          <ac:spMkLst>
            <pc:docMk/>
            <pc:sldMk cId="514211252" sldId="266"/>
            <ac:spMk id="9" creationId="{935D7167-EE3A-45A2-B8C3-8E65DCCB3E92}"/>
          </ac:spMkLst>
        </pc:spChg>
        <pc:spChg chg="add del">
          <ac:chgData name="Yvonne Phillips" userId="d3bd7e6dd0bd8ace" providerId="LiveId" clId="{93BDAD5E-BE41-4068-A826-0D20CAA3EB7D}" dt="2021-09-06T16:05:53.127" v="846" actId="26606"/>
          <ac:spMkLst>
            <pc:docMk/>
            <pc:sldMk cId="514211252" sldId="266"/>
            <ac:spMk id="71" creationId="{CEB41C5C-0F34-4DDA-9D7C-5E717F35F60C}"/>
          </ac:spMkLst>
        </pc:spChg>
        <pc:spChg chg="add">
          <ac:chgData name="Yvonne Phillips" userId="d3bd7e6dd0bd8ace" providerId="LiveId" clId="{93BDAD5E-BE41-4068-A826-0D20CAA3EB7D}" dt="2021-09-06T16:05:53.127" v="846" actId="26606"/>
          <ac:spMkLst>
            <pc:docMk/>
            <pc:sldMk cId="514211252" sldId="266"/>
            <ac:spMk id="135" creationId="{CEB41C5C-0F34-4DDA-9D7C-5E717F35F60C}"/>
          </ac:spMkLst>
        </pc:spChg>
        <pc:picChg chg="mod ord">
          <ac:chgData name="Yvonne Phillips" userId="d3bd7e6dd0bd8ace" providerId="LiveId" clId="{93BDAD5E-BE41-4068-A826-0D20CAA3EB7D}" dt="2021-09-06T16:06:15.473" v="850" actId="14100"/>
          <ac:picMkLst>
            <pc:docMk/>
            <pc:sldMk cId="514211252" sldId="266"/>
            <ac:picMk id="3074" creationId="{7E403488-48B7-42F7-A285-2372630F950B}"/>
          </ac:picMkLst>
        </pc:picChg>
        <pc:cxnChg chg="add del">
          <ac:chgData name="Yvonne Phillips" userId="d3bd7e6dd0bd8ace" providerId="LiveId" clId="{93BDAD5E-BE41-4068-A826-0D20CAA3EB7D}" dt="2021-09-06T16:05:53.127" v="846" actId="26606"/>
          <ac:cxnSpMkLst>
            <pc:docMk/>
            <pc:sldMk cId="514211252" sldId="266"/>
            <ac:cxnSpMk id="73" creationId="{57E1E5E6-F385-4E9C-B201-BA5BDE5CAD52}"/>
          </ac:cxnSpMkLst>
        </pc:cxnChg>
        <pc:cxnChg chg="add">
          <ac:chgData name="Yvonne Phillips" userId="d3bd7e6dd0bd8ace" providerId="LiveId" clId="{93BDAD5E-BE41-4068-A826-0D20CAA3EB7D}" dt="2021-09-06T16:05:53.127" v="846" actId="26606"/>
          <ac:cxnSpMkLst>
            <pc:docMk/>
            <pc:sldMk cId="514211252" sldId="266"/>
            <ac:cxnSpMk id="137" creationId="{57E1E5E6-F385-4E9C-B201-BA5BDE5CAD52}"/>
          </ac:cxnSpMkLst>
        </pc:cxnChg>
      </pc:sldChg>
      <pc:sldChg chg="addSp delSp modSp mod setBg modNotesTx">
        <pc:chgData name="Yvonne Phillips" userId="d3bd7e6dd0bd8ace" providerId="LiveId" clId="{93BDAD5E-BE41-4068-A826-0D20CAA3EB7D}" dt="2021-09-08T02:41:55.101" v="2891"/>
        <pc:sldMkLst>
          <pc:docMk/>
          <pc:sldMk cId="2561485439" sldId="267"/>
        </pc:sldMkLst>
        <pc:spChg chg="mod">
          <ac:chgData name="Yvonne Phillips" userId="d3bd7e6dd0bd8ace" providerId="LiveId" clId="{93BDAD5E-BE41-4068-A826-0D20CAA3EB7D}" dt="2021-09-08T02:00:59.968" v="2444" actId="20577"/>
          <ac:spMkLst>
            <pc:docMk/>
            <pc:sldMk cId="2561485439" sldId="267"/>
            <ac:spMk id="5" creationId="{4601906F-EE60-44CF-87F3-FE33A7552C97}"/>
          </ac:spMkLst>
        </pc:spChg>
        <pc:spChg chg="del">
          <ac:chgData name="Yvonne Phillips" userId="d3bd7e6dd0bd8ace" providerId="LiveId" clId="{93BDAD5E-BE41-4068-A826-0D20CAA3EB7D}" dt="2021-09-05T01:44:23.798" v="70"/>
          <ac:spMkLst>
            <pc:docMk/>
            <pc:sldMk cId="2561485439" sldId="267"/>
            <ac:spMk id="6" creationId="{BEB498A1-14E4-4BEE-BAB5-5C791EEAB850}"/>
          </ac:spMkLst>
        </pc:spChg>
        <pc:spChg chg="add del">
          <ac:chgData name="Yvonne Phillips" userId="d3bd7e6dd0bd8ace" providerId="LiveId" clId="{93BDAD5E-BE41-4068-A826-0D20CAA3EB7D}" dt="2021-09-08T01:30:03.177" v="2066" actId="26606"/>
          <ac:spMkLst>
            <pc:docMk/>
            <pc:sldMk cId="2561485439" sldId="267"/>
            <ac:spMk id="73" creationId="{0450C687-86B5-4248-BEBB-0B59B7977047}"/>
          </ac:spMkLst>
        </pc:spChg>
        <pc:spChg chg="add del">
          <ac:chgData name="Yvonne Phillips" userId="d3bd7e6dd0bd8ace" providerId="LiveId" clId="{93BDAD5E-BE41-4068-A826-0D20CAA3EB7D}" dt="2021-09-08T01:30:03.177" v="2066" actId="26606"/>
          <ac:spMkLst>
            <pc:docMk/>
            <pc:sldMk cId="2561485439" sldId="267"/>
            <ac:spMk id="75" creationId="{3CD1EA40-7116-4FCB-9369-70F29FAA91EC}"/>
          </ac:spMkLst>
        </pc:spChg>
        <pc:spChg chg="add del">
          <ac:chgData name="Yvonne Phillips" userId="d3bd7e6dd0bd8ace" providerId="LiveId" clId="{93BDAD5E-BE41-4068-A826-0D20CAA3EB7D}" dt="2021-09-08T01:30:03.177" v="2066" actId="26606"/>
          <ac:spMkLst>
            <pc:docMk/>
            <pc:sldMk cId="2561485439" sldId="267"/>
            <ac:spMk id="77" creationId="{A5271697-90F1-4A23-8EF2-0179F2EAFACB}"/>
          </ac:spMkLst>
        </pc:spChg>
        <pc:spChg chg="add">
          <ac:chgData name="Yvonne Phillips" userId="d3bd7e6dd0bd8ace" providerId="LiveId" clId="{93BDAD5E-BE41-4068-A826-0D20CAA3EB7D}" dt="2021-09-08T01:30:29.678" v="2071" actId="26606"/>
          <ac:spMkLst>
            <pc:docMk/>
            <pc:sldMk cId="2561485439" sldId="267"/>
            <ac:spMk id="100" creationId="{5E39A796-BE83-48B1-B33F-35C4A32AAB57}"/>
          </ac:spMkLst>
        </pc:spChg>
        <pc:spChg chg="add del">
          <ac:chgData name="Yvonne Phillips" userId="d3bd7e6dd0bd8ace" providerId="LiveId" clId="{93BDAD5E-BE41-4068-A826-0D20CAA3EB7D}" dt="2021-09-08T01:30:03.177" v="2066" actId="26606"/>
          <ac:spMkLst>
            <pc:docMk/>
            <pc:sldMk cId="2561485439" sldId="267"/>
            <ac:spMk id="101" creationId="{D9F5512A-48E1-4C07-B75E-3CCC517B6804}"/>
          </ac:spMkLst>
        </pc:spChg>
        <pc:spChg chg="add">
          <ac:chgData name="Yvonne Phillips" userId="d3bd7e6dd0bd8ace" providerId="LiveId" clId="{93BDAD5E-BE41-4068-A826-0D20CAA3EB7D}" dt="2021-09-08T01:30:29.678" v="2071" actId="26606"/>
          <ac:spMkLst>
            <pc:docMk/>
            <pc:sldMk cId="2561485439" sldId="267"/>
            <ac:spMk id="102" creationId="{72F84B47-E267-4194-8194-831DB7B5547F}"/>
          </ac:spMkLst>
        </pc:spChg>
        <pc:spChg chg="add del">
          <ac:chgData name="Yvonne Phillips" userId="d3bd7e6dd0bd8ace" providerId="LiveId" clId="{93BDAD5E-BE41-4068-A826-0D20CAA3EB7D}" dt="2021-09-08T01:30:29.678" v="2071" actId="26606"/>
          <ac:spMkLst>
            <pc:docMk/>
            <pc:sldMk cId="2561485439" sldId="267"/>
            <ac:spMk id="139" creationId="{0450C687-86B5-4248-BEBB-0B59B7977047}"/>
          </ac:spMkLst>
        </pc:spChg>
        <pc:spChg chg="add del">
          <ac:chgData name="Yvonne Phillips" userId="d3bd7e6dd0bd8ace" providerId="LiveId" clId="{93BDAD5E-BE41-4068-A826-0D20CAA3EB7D}" dt="2021-09-08T01:30:29.678" v="2071" actId="26606"/>
          <ac:spMkLst>
            <pc:docMk/>
            <pc:sldMk cId="2561485439" sldId="267"/>
            <ac:spMk id="141" creationId="{3CD1EA40-7116-4FCB-9369-70F29FAA91EC}"/>
          </ac:spMkLst>
        </pc:spChg>
        <pc:spChg chg="add del">
          <ac:chgData name="Yvonne Phillips" userId="d3bd7e6dd0bd8ace" providerId="LiveId" clId="{93BDAD5E-BE41-4068-A826-0D20CAA3EB7D}" dt="2021-09-08T01:30:29.678" v="2071" actId="26606"/>
          <ac:spMkLst>
            <pc:docMk/>
            <pc:sldMk cId="2561485439" sldId="267"/>
            <ac:spMk id="143" creationId="{A5271697-90F1-4A23-8EF2-0179F2EAFACB}"/>
          </ac:spMkLst>
        </pc:spChg>
        <pc:spChg chg="add del">
          <ac:chgData name="Yvonne Phillips" userId="d3bd7e6dd0bd8ace" providerId="LiveId" clId="{93BDAD5E-BE41-4068-A826-0D20CAA3EB7D}" dt="2021-09-08T01:30:29.678" v="2071" actId="26606"/>
          <ac:spMkLst>
            <pc:docMk/>
            <pc:sldMk cId="2561485439" sldId="267"/>
            <ac:spMk id="167" creationId="{D9F5512A-48E1-4C07-B75E-3CCC517B6804}"/>
          </ac:spMkLst>
        </pc:spChg>
        <pc:spChg chg="add mod">
          <ac:chgData name="Yvonne Phillips" userId="d3bd7e6dd0bd8ace" providerId="LiveId" clId="{93BDAD5E-BE41-4068-A826-0D20CAA3EB7D}" dt="2021-09-08T02:40:15.939" v="2884" actId="20577"/>
          <ac:spMkLst>
            <pc:docMk/>
            <pc:sldMk cId="2561485439" sldId="267"/>
            <ac:spMk id="4102" creationId="{69EE2E9C-63B0-4302-89A4-FD8684069C62}"/>
          </ac:spMkLst>
        </pc:spChg>
        <pc:grpChg chg="add del">
          <ac:chgData name="Yvonne Phillips" userId="d3bd7e6dd0bd8ace" providerId="LiveId" clId="{93BDAD5E-BE41-4068-A826-0D20CAA3EB7D}" dt="2021-09-08T01:30:03.177" v="2066" actId="26606"/>
          <ac:grpSpMkLst>
            <pc:docMk/>
            <pc:sldMk cId="2561485439" sldId="267"/>
            <ac:grpSpMk id="79" creationId="{A9B4CF53-BC95-46A2-B37D-D05450472BCB}"/>
          </ac:grpSpMkLst>
        </pc:grpChg>
        <pc:grpChg chg="add del">
          <ac:chgData name="Yvonne Phillips" userId="d3bd7e6dd0bd8ace" providerId="LiveId" clId="{93BDAD5E-BE41-4068-A826-0D20CAA3EB7D}" dt="2021-09-08T01:30:29.678" v="2071" actId="26606"/>
          <ac:grpSpMkLst>
            <pc:docMk/>
            <pc:sldMk cId="2561485439" sldId="267"/>
            <ac:grpSpMk id="145" creationId="{A9B4CF53-BC95-46A2-B37D-D05450472BCB}"/>
          </ac:grpSpMkLst>
        </pc:grpChg>
        <pc:picChg chg="add mod">
          <ac:chgData name="Yvonne Phillips" userId="d3bd7e6dd0bd8ace" providerId="LiveId" clId="{93BDAD5E-BE41-4068-A826-0D20CAA3EB7D}" dt="2021-09-08T01:31:06.219" v="2080" actId="14100"/>
          <ac:picMkLst>
            <pc:docMk/>
            <pc:sldMk cId="2561485439" sldId="267"/>
            <ac:picMk id="4098" creationId="{A47AD148-012F-4179-9D82-778A6866B20C}"/>
          </ac:picMkLst>
        </pc:picChg>
      </pc:sldChg>
      <pc:sldChg chg="addSp modSp mod modNotesTx">
        <pc:chgData name="Yvonne Phillips" userId="d3bd7e6dd0bd8ace" providerId="LiveId" clId="{93BDAD5E-BE41-4068-A826-0D20CAA3EB7D}" dt="2021-09-08T11:14:40.782" v="3015" actId="1076"/>
        <pc:sldMkLst>
          <pc:docMk/>
          <pc:sldMk cId="2589260037" sldId="268"/>
        </pc:sldMkLst>
        <pc:spChg chg="mod">
          <ac:chgData name="Yvonne Phillips" userId="d3bd7e6dd0bd8ace" providerId="LiveId" clId="{93BDAD5E-BE41-4068-A826-0D20CAA3EB7D}" dt="2021-09-06T17:09:39.450" v="852" actId="20577"/>
          <ac:spMkLst>
            <pc:docMk/>
            <pc:sldMk cId="2589260037" sldId="268"/>
            <ac:spMk id="5" creationId="{65E6B2F8-3E5C-4013-B71C-CC71FB04F25D}"/>
          </ac:spMkLst>
        </pc:spChg>
        <pc:spChg chg="mod">
          <ac:chgData name="Yvonne Phillips" userId="d3bd7e6dd0bd8ace" providerId="LiveId" clId="{93BDAD5E-BE41-4068-A826-0D20CAA3EB7D}" dt="2021-09-08T02:26:28.302" v="2700" actId="20577"/>
          <ac:spMkLst>
            <pc:docMk/>
            <pc:sldMk cId="2589260037" sldId="268"/>
            <ac:spMk id="6" creationId="{E6EFCFAD-1C85-402A-B18B-F5CC5645024F}"/>
          </ac:spMkLst>
        </pc:spChg>
        <pc:picChg chg="add mod">
          <ac:chgData name="Yvonne Phillips" userId="d3bd7e6dd0bd8ace" providerId="LiveId" clId="{93BDAD5E-BE41-4068-A826-0D20CAA3EB7D}" dt="2021-09-08T11:14:40.782" v="3015" actId="1076"/>
          <ac:picMkLst>
            <pc:docMk/>
            <pc:sldMk cId="2589260037" sldId="268"/>
            <ac:picMk id="7" creationId="{9675BC0C-68A5-4DD5-93A2-CE135CFBDC3A}"/>
          </ac:picMkLst>
        </pc:picChg>
      </pc:sldChg>
      <pc:sldChg chg="modSp del mod">
        <pc:chgData name="Yvonne Phillips" userId="d3bd7e6dd0bd8ace" providerId="LiveId" clId="{93BDAD5E-BE41-4068-A826-0D20CAA3EB7D}" dt="2021-09-08T01:32:29.314" v="2101" actId="47"/>
        <pc:sldMkLst>
          <pc:docMk/>
          <pc:sldMk cId="1992499846" sldId="269"/>
        </pc:sldMkLst>
        <pc:spChg chg="mod">
          <ac:chgData name="Yvonne Phillips" userId="d3bd7e6dd0bd8ace" providerId="LiveId" clId="{93BDAD5E-BE41-4068-A826-0D20CAA3EB7D}" dt="2021-09-08T01:31:18.188" v="2081" actId="21"/>
          <ac:spMkLst>
            <pc:docMk/>
            <pc:sldMk cId="1992499846" sldId="269"/>
            <ac:spMk id="3" creationId="{5122B42E-4DB7-4675-85CC-3A79CA124A16}"/>
          </ac:spMkLst>
        </pc:spChg>
      </pc:sldChg>
      <pc:sldChg chg="addSp delSp modSp mod ord setBg modNotesTx">
        <pc:chgData name="Yvonne Phillips" userId="d3bd7e6dd0bd8ace" providerId="LiveId" clId="{93BDAD5E-BE41-4068-A826-0D20CAA3EB7D}" dt="2021-09-08T01:34:09.409" v="2114" actId="1076"/>
        <pc:sldMkLst>
          <pc:docMk/>
          <pc:sldMk cId="3361756293" sldId="270"/>
        </pc:sldMkLst>
        <pc:spChg chg="del">
          <ac:chgData name="Yvonne Phillips" userId="d3bd7e6dd0bd8ace" providerId="LiveId" clId="{93BDAD5E-BE41-4068-A826-0D20CAA3EB7D}" dt="2021-09-07T01:44:20.169" v="863" actId="478"/>
          <ac:spMkLst>
            <pc:docMk/>
            <pc:sldMk cId="3361756293" sldId="270"/>
            <ac:spMk id="2" creationId="{9F65B7F0-90DA-4987-B07D-B31E0E2469E5}"/>
          </ac:spMkLst>
        </pc:spChg>
        <pc:spChg chg="mod">
          <ac:chgData name="Yvonne Phillips" userId="d3bd7e6dd0bd8ace" providerId="LiveId" clId="{93BDAD5E-BE41-4068-A826-0D20CAA3EB7D}" dt="2021-09-08T01:33:58.445" v="2112" actId="1076"/>
          <ac:spMkLst>
            <pc:docMk/>
            <pc:sldMk cId="3361756293" sldId="270"/>
            <ac:spMk id="3" creationId="{B0569A90-5DAF-42FC-B4FF-CFD0AE0CFA60}"/>
          </ac:spMkLst>
        </pc:spChg>
        <pc:spChg chg="add del mod">
          <ac:chgData name="Yvonne Phillips" userId="d3bd7e6dd0bd8ace" providerId="LiveId" clId="{93BDAD5E-BE41-4068-A826-0D20CAA3EB7D}" dt="2021-09-07T04:19:22.893" v="1395"/>
          <ac:spMkLst>
            <pc:docMk/>
            <pc:sldMk cId="3361756293" sldId="270"/>
            <ac:spMk id="4" creationId="{C12B5724-070C-4B74-92CF-441D92981F78}"/>
          </ac:spMkLst>
        </pc:spChg>
        <pc:spChg chg="add del mod">
          <ac:chgData name="Yvonne Phillips" userId="d3bd7e6dd0bd8ace" providerId="LiveId" clId="{93BDAD5E-BE41-4068-A826-0D20CAA3EB7D}" dt="2021-09-07T04:19:56.761" v="1401" actId="478"/>
          <ac:spMkLst>
            <pc:docMk/>
            <pc:sldMk cId="3361756293" sldId="270"/>
            <ac:spMk id="6" creationId="{21744AE8-7B1D-41A6-9D47-C3AEA790CB76}"/>
          </ac:spMkLst>
        </pc:spChg>
        <pc:spChg chg="add">
          <ac:chgData name="Yvonne Phillips" userId="d3bd7e6dd0bd8ace" providerId="LiveId" clId="{93BDAD5E-BE41-4068-A826-0D20CAA3EB7D}" dt="2021-09-07T04:24:48.946" v="1447" actId="26606"/>
          <ac:spMkLst>
            <pc:docMk/>
            <pc:sldMk cId="3361756293" sldId="270"/>
            <ac:spMk id="8" creationId="{1E234CF4-802C-4AA1-B540-36C3B838C462}"/>
          </ac:spMkLst>
        </pc:spChg>
        <pc:spChg chg="add">
          <ac:chgData name="Yvonne Phillips" userId="d3bd7e6dd0bd8ace" providerId="LiveId" clId="{93BDAD5E-BE41-4068-A826-0D20CAA3EB7D}" dt="2021-09-07T04:24:48.946" v="1447" actId="26606"/>
          <ac:spMkLst>
            <pc:docMk/>
            <pc:sldMk cId="3361756293" sldId="270"/>
            <ac:spMk id="10" creationId="{A5271697-90F1-4A23-8EF2-0179F2EAFACB}"/>
          </ac:spMkLst>
        </pc:spChg>
        <pc:spChg chg="add">
          <ac:chgData name="Yvonne Phillips" userId="d3bd7e6dd0bd8ace" providerId="LiveId" clId="{93BDAD5E-BE41-4068-A826-0D20CAA3EB7D}" dt="2021-09-07T04:24:48.946" v="1447" actId="26606"/>
          <ac:spMkLst>
            <pc:docMk/>
            <pc:sldMk cId="3361756293" sldId="270"/>
            <ac:spMk id="12" creationId="{D9F5512A-48E1-4C07-B75E-3CCC517B6804}"/>
          </ac:spMkLst>
        </pc:spChg>
        <pc:spChg chg="add">
          <ac:chgData name="Yvonne Phillips" userId="d3bd7e6dd0bd8ace" providerId="LiveId" clId="{93BDAD5E-BE41-4068-A826-0D20CAA3EB7D}" dt="2021-09-07T04:24:48.946" v="1447" actId="26606"/>
          <ac:spMkLst>
            <pc:docMk/>
            <pc:sldMk cId="3361756293" sldId="270"/>
            <ac:spMk id="14" creationId="{9D800584-727A-48CF-8223-244AD9717CAA}"/>
          </ac:spMkLst>
        </pc:spChg>
        <pc:spChg chg="add mod">
          <ac:chgData name="Yvonne Phillips" userId="d3bd7e6dd0bd8ace" providerId="LiveId" clId="{93BDAD5E-BE41-4068-A826-0D20CAA3EB7D}" dt="2021-09-07T04:43:05.451" v="1682" actId="14100"/>
          <ac:spMkLst>
            <pc:docMk/>
            <pc:sldMk cId="3361756293" sldId="270"/>
            <ac:spMk id="37" creationId="{35C71346-91E3-4A29-916B-3A745985019F}"/>
          </ac:spMkLst>
        </pc:spChg>
        <pc:spChg chg="add mod">
          <ac:chgData name="Yvonne Phillips" userId="d3bd7e6dd0bd8ace" providerId="LiveId" clId="{93BDAD5E-BE41-4068-A826-0D20CAA3EB7D}" dt="2021-09-08T01:34:09.409" v="2114" actId="1076"/>
          <ac:spMkLst>
            <pc:docMk/>
            <pc:sldMk cId="3361756293" sldId="270"/>
            <ac:spMk id="38" creationId="{F1076ACB-A789-442A-8DB8-FAA921D43DDB}"/>
          </ac:spMkLst>
        </pc:spChg>
        <pc:grpChg chg="add">
          <ac:chgData name="Yvonne Phillips" userId="d3bd7e6dd0bd8ace" providerId="LiveId" clId="{93BDAD5E-BE41-4068-A826-0D20CAA3EB7D}" dt="2021-09-07T04:24:48.946" v="1447" actId="26606"/>
          <ac:grpSpMkLst>
            <pc:docMk/>
            <pc:sldMk cId="3361756293" sldId="270"/>
            <ac:grpSpMk id="16" creationId="{B0CED441-B73B-4907-9AF2-614CEAC6A182}"/>
          </ac:grpSpMkLst>
        </pc:grpChg>
        <pc:picChg chg="add del">
          <ac:chgData name="Yvonne Phillips" userId="d3bd7e6dd0bd8ace" providerId="LiveId" clId="{93BDAD5E-BE41-4068-A826-0D20CAA3EB7D}" dt="2021-09-07T04:19:32.206" v="1398"/>
          <ac:picMkLst>
            <pc:docMk/>
            <pc:sldMk cId="3361756293" sldId="270"/>
            <ac:picMk id="5" creationId="{BBD41A20-3D67-43DD-972A-6177DBC0E51A}"/>
          </ac:picMkLst>
        </pc:picChg>
        <pc:picChg chg="add mod">
          <ac:chgData name="Yvonne Phillips" userId="d3bd7e6dd0bd8ace" providerId="LiveId" clId="{93BDAD5E-BE41-4068-A826-0D20CAA3EB7D}" dt="2021-09-07T04:42:16.150" v="1676" actId="14100"/>
          <ac:picMkLst>
            <pc:docMk/>
            <pc:sldMk cId="3361756293" sldId="270"/>
            <ac:picMk id="11266" creationId="{CEC8653B-CDE2-4485-96AF-7EAAB7EFE62C}"/>
          </ac:picMkLst>
        </pc:picChg>
      </pc:sldChg>
      <pc:sldChg chg="addSp delSp modSp mod">
        <pc:chgData name="Yvonne Phillips" userId="d3bd7e6dd0bd8ace" providerId="LiveId" clId="{93BDAD5E-BE41-4068-A826-0D20CAA3EB7D}" dt="2021-09-08T01:36:54.660" v="2131" actId="1076"/>
        <pc:sldMkLst>
          <pc:docMk/>
          <pc:sldMk cId="222336515" sldId="332"/>
        </pc:sldMkLst>
        <pc:spChg chg="mod">
          <ac:chgData name="Yvonne Phillips" userId="d3bd7e6dd0bd8ace" providerId="LiveId" clId="{93BDAD5E-BE41-4068-A826-0D20CAA3EB7D}" dt="2021-09-08T01:36:35.851" v="2126" actId="26606"/>
          <ac:spMkLst>
            <pc:docMk/>
            <pc:sldMk cId="222336515" sldId="332"/>
            <ac:spMk id="4" creationId="{9F37D2DC-BF51-4494-B6A0-B56B3560304D}"/>
          </ac:spMkLst>
        </pc:spChg>
        <pc:spChg chg="add mod ord">
          <ac:chgData name="Yvonne Phillips" userId="d3bd7e6dd0bd8ace" providerId="LiveId" clId="{93BDAD5E-BE41-4068-A826-0D20CAA3EB7D}" dt="2021-09-08T01:36:46.075" v="2128" actId="26606"/>
          <ac:spMkLst>
            <pc:docMk/>
            <pc:sldMk cId="222336515" sldId="332"/>
            <ac:spMk id="5" creationId="{5100E3FA-AE49-4A8C-9EBF-4FF076804958}"/>
          </ac:spMkLst>
        </pc:spChg>
        <pc:spChg chg="add del">
          <ac:chgData name="Yvonne Phillips" userId="d3bd7e6dd0bd8ace" providerId="LiveId" clId="{93BDAD5E-BE41-4068-A826-0D20CAA3EB7D}" dt="2021-09-08T01:36:46.075" v="2128" actId="26606"/>
          <ac:spMkLst>
            <pc:docMk/>
            <pc:sldMk cId="222336515" sldId="332"/>
            <ac:spMk id="71" creationId="{B17F6769-6638-4D95-AFEC-C280CC93661C}"/>
          </ac:spMkLst>
        </pc:spChg>
        <pc:spChg chg="add del">
          <ac:chgData name="Yvonne Phillips" userId="d3bd7e6dd0bd8ace" providerId="LiveId" clId="{93BDAD5E-BE41-4068-A826-0D20CAA3EB7D}" dt="2021-09-08T01:36:46.075" v="2128" actId="26606"/>
          <ac:spMkLst>
            <pc:docMk/>
            <pc:sldMk cId="222336515" sldId="332"/>
            <ac:spMk id="73" creationId="{DDD926EC-6F88-4D89-9AED-1C4C1AC00E22}"/>
          </ac:spMkLst>
        </pc:spChg>
        <pc:spChg chg="add del">
          <ac:chgData name="Yvonne Phillips" userId="d3bd7e6dd0bd8ace" providerId="LiveId" clId="{93BDAD5E-BE41-4068-A826-0D20CAA3EB7D}" dt="2021-09-08T01:36:46.075" v="2128" actId="26606"/>
          <ac:spMkLst>
            <pc:docMk/>
            <pc:sldMk cId="222336515" sldId="332"/>
            <ac:spMk id="89" creationId="{A210685A-6235-45A7-850D-A6F555466EF7}"/>
          </ac:spMkLst>
        </pc:spChg>
        <pc:spChg chg="add del">
          <ac:chgData name="Yvonne Phillips" userId="d3bd7e6dd0bd8ace" providerId="LiveId" clId="{93BDAD5E-BE41-4068-A826-0D20CAA3EB7D}" dt="2021-09-08T01:36:46.075" v="2128" actId="26606"/>
          <ac:spMkLst>
            <pc:docMk/>
            <pc:sldMk cId="222336515" sldId="332"/>
            <ac:spMk id="134" creationId="{E1042D5D-1526-4F0E-9DC8-2E4FE79C8959}"/>
          </ac:spMkLst>
        </pc:spChg>
        <pc:spChg chg="add del">
          <ac:chgData name="Yvonne Phillips" userId="d3bd7e6dd0bd8ace" providerId="LiveId" clId="{93BDAD5E-BE41-4068-A826-0D20CAA3EB7D}" dt="2021-09-08T01:36:35.851" v="2126" actId="26606"/>
          <ac:spMkLst>
            <pc:docMk/>
            <pc:sldMk cId="222336515" sldId="332"/>
            <ac:spMk id="141" creationId="{577D1452-F0B7-431E-9A24-D3F7103D8510}"/>
          </ac:spMkLst>
        </pc:spChg>
        <pc:spChg chg="add del">
          <ac:chgData name="Yvonne Phillips" userId="d3bd7e6dd0bd8ace" providerId="LiveId" clId="{93BDAD5E-BE41-4068-A826-0D20CAA3EB7D}" dt="2021-09-08T01:36:35.851" v="2126" actId="26606"/>
          <ac:spMkLst>
            <pc:docMk/>
            <pc:sldMk cId="222336515" sldId="332"/>
            <ac:spMk id="143" creationId="{A660F4F9-5DF5-4F15-BE6A-CD8648BB1148}"/>
          </ac:spMkLst>
        </pc:spChg>
        <pc:spChg chg="add del">
          <ac:chgData name="Yvonne Phillips" userId="d3bd7e6dd0bd8ace" providerId="LiveId" clId="{93BDAD5E-BE41-4068-A826-0D20CAA3EB7D}" dt="2021-09-08T01:36:46.075" v="2128" actId="26606"/>
          <ac:spMkLst>
            <pc:docMk/>
            <pc:sldMk cId="222336515" sldId="332"/>
            <ac:spMk id="159" creationId="{A210685A-6235-45A7-850D-A6F555466EF7}"/>
          </ac:spMkLst>
        </pc:spChg>
        <pc:spChg chg="add del">
          <ac:chgData name="Yvonne Phillips" userId="d3bd7e6dd0bd8ace" providerId="LiveId" clId="{93BDAD5E-BE41-4068-A826-0D20CAA3EB7D}" dt="2021-09-08T01:36:46.075" v="2128" actId="26606"/>
          <ac:spMkLst>
            <pc:docMk/>
            <pc:sldMk cId="222336515" sldId="332"/>
            <ac:spMk id="204" creationId="{E1042D5D-1526-4F0E-9DC8-2E4FE79C8959}"/>
          </ac:spMkLst>
        </pc:spChg>
        <pc:spChg chg="add del">
          <ac:chgData name="Yvonne Phillips" userId="d3bd7e6dd0bd8ace" providerId="LiveId" clId="{93BDAD5E-BE41-4068-A826-0D20CAA3EB7D}" dt="2021-09-08T01:36:46.075" v="2128" actId="26606"/>
          <ac:spMkLst>
            <pc:docMk/>
            <pc:sldMk cId="222336515" sldId="332"/>
            <ac:spMk id="4100" creationId="{B17F6769-6638-4D95-AFEC-C280CC93661C}"/>
          </ac:spMkLst>
        </pc:spChg>
        <pc:spChg chg="add del">
          <ac:chgData name="Yvonne Phillips" userId="d3bd7e6dd0bd8ace" providerId="LiveId" clId="{93BDAD5E-BE41-4068-A826-0D20CAA3EB7D}" dt="2021-09-08T01:36:46.075" v="2128" actId="26606"/>
          <ac:spMkLst>
            <pc:docMk/>
            <pc:sldMk cId="222336515" sldId="332"/>
            <ac:spMk id="4101" creationId="{DDD926EC-6F88-4D89-9AED-1C4C1AC00E22}"/>
          </ac:spMkLst>
        </pc:spChg>
        <pc:grpChg chg="add del">
          <ac:chgData name="Yvonne Phillips" userId="d3bd7e6dd0bd8ace" providerId="LiveId" clId="{93BDAD5E-BE41-4068-A826-0D20CAA3EB7D}" dt="2021-09-08T01:36:46.075" v="2128" actId="26606"/>
          <ac:grpSpMkLst>
            <pc:docMk/>
            <pc:sldMk cId="222336515" sldId="332"/>
            <ac:grpSpMk id="75" creationId="{ECB078D0-DA64-4008-B6C9-D44556317B86}"/>
          </ac:grpSpMkLst>
        </pc:grpChg>
        <pc:grpChg chg="add del">
          <ac:chgData name="Yvonne Phillips" userId="d3bd7e6dd0bd8ace" providerId="LiveId" clId="{93BDAD5E-BE41-4068-A826-0D20CAA3EB7D}" dt="2021-09-08T01:36:46.075" v="2128" actId="26606"/>
          <ac:grpSpMkLst>
            <pc:docMk/>
            <pc:sldMk cId="222336515" sldId="332"/>
            <ac:grpSpMk id="91" creationId="{1594C46C-648B-426F-B27D-B39E1055B18C}"/>
          </ac:grpSpMkLst>
        </pc:grpChg>
        <pc:grpChg chg="add del">
          <ac:chgData name="Yvonne Phillips" userId="d3bd7e6dd0bd8ace" providerId="LiveId" clId="{93BDAD5E-BE41-4068-A826-0D20CAA3EB7D}" dt="2021-09-08T01:36:46.075" v="2128" actId="26606"/>
          <ac:grpSpMkLst>
            <pc:docMk/>
            <pc:sldMk cId="222336515" sldId="332"/>
            <ac:grpSpMk id="145" creationId="{ECB078D0-DA64-4008-B6C9-D44556317B86}"/>
          </ac:grpSpMkLst>
        </pc:grpChg>
        <pc:grpChg chg="add del">
          <ac:chgData name="Yvonne Phillips" userId="d3bd7e6dd0bd8ace" providerId="LiveId" clId="{93BDAD5E-BE41-4068-A826-0D20CAA3EB7D}" dt="2021-09-08T01:36:46.075" v="2128" actId="26606"/>
          <ac:grpSpMkLst>
            <pc:docMk/>
            <pc:sldMk cId="222336515" sldId="332"/>
            <ac:grpSpMk id="161" creationId="{1594C46C-648B-426F-B27D-B39E1055B18C}"/>
          </ac:grpSpMkLst>
        </pc:grpChg>
        <pc:picChg chg="mod">
          <ac:chgData name="Yvonne Phillips" userId="d3bd7e6dd0bd8ace" providerId="LiveId" clId="{93BDAD5E-BE41-4068-A826-0D20CAA3EB7D}" dt="2021-09-08T01:36:54.660" v="2131" actId="1076"/>
          <ac:picMkLst>
            <pc:docMk/>
            <pc:sldMk cId="222336515" sldId="332"/>
            <ac:picMk id="4098" creationId="{2FECF241-4F94-42F0-B8F4-2E090DAF8992}"/>
          </ac:picMkLst>
        </pc:picChg>
      </pc:sldChg>
      <pc:sldChg chg="addSp modSp new del mod ord">
        <pc:chgData name="Yvonne Phillips" userId="d3bd7e6dd0bd8ace" providerId="LiveId" clId="{93BDAD5E-BE41-4068-A826-0D20CAA3EB7D}" dt="2021-09-07T04:21:15.002" v="1410" actId="47"/>
        <pc:sldMkLst>
          <pc:docMk/>
          <pc:sldMk cId="2029403104" sldId="333"/>
        </pc:sldMkLst>
        <pc:spChg chg="add mod">
          <ac:chgData name="Yvonne Phillips" userId="d3bd7e6dd0bd8ace" providerId="LiveId" clId="{93BDAD5E-BE41-4068-A826-0D20CAA3EB7D}" dt="2021-09-05T01:08:17.480" v="38"/>
          <ac:spMkLst>
            <pc:docMk/>
            <pc:sldMk cId="2029403104" sldId="333"/>
            <ac:spMk id="4" creationId="{80CB3307-61D8-4E68-8FAB-4E8512755BED}"/>
          </ac:spMkLst>
        </pc:spChg>
      </pc:sldChg>
      <pc:sldChg chg="addSp modSp new del mod modClrScheme chgLayout">
        <pc:chgData name="Yvonne Phillips" userId="d3bd7e6dd0bd8ace" providerId="LiveId" clId="{93BDAD5E-BE41-4068-A826-0D20CAA3EB7D}" dt="2021-09-08T02:02:33.472" v="2451" actId="47"/>
        <pc:sldMkLst>
          <pc:docMk/>
          <pc:sldMk cId="2981104636" sldId="334"/>
        </pc:sldMkLst>
        <pc:spChg chg="mod ord">
          <ac:chgData name="Yvonne Phillips" userId="d3bd7e6dd0bd8ace" providerId="LiveId" clId="{93BDAD5E-BE41-4068-A826-0D20CAA3EB7D}" dt="2021-09-05T01:13:36.031" v="40" actId="700"/>
          <ac:spMkLst>
            <pc:docMk/>
            <pc:sldMk cId="2981104636" sldId="334"/>
            <ac:spMk id="2" creationId="{D12EF212-5712-43EE-B069-C3B3D1D0C298}"/>
          </ac:spMkLst>
        </pc:spChg>
        <pc:spChg chg="add mod ord">
          <ac:chgData name="Yvonne Phillips" userId="d3bd7e6dd0bd8ace" providerId="LiveId" clId="{93BDAD5E-BE41-4068-A826-0D20CAA3EB7D}" dt="2021-09-08T02:02:18.260" v="2447" actId="21"/>
          <ac:spMkLst>
            <pc:docMk/>
            <pc:sldMk cId="2981104636" sldId="334"/>
            <ac:spMk id="3" creationId="{42ECD220-7081-4460-82DA-3340FA0A1DFD}"/>
          </ac:spMkLst>
        </pc:spChg>
        <pc:spChg chg="add mod ord">
          <ac:chgData name="Yvonne Phillips" userId="d3bd7e6dd0bd8ace" providerId="LiveId" clId="{93BDAD5E-BE41-4068-A826-0D20CAA3EB7D}" dt="2021-09-08T02:02:04.698" v="2445" actId="21"/>
          <ac:spMkLst>
            <pc:docMk/>
            <pc:sldMk cId="2981104636" sldId="334"/>
            <ac:spMk id="4" creationId="{17266450-4C31-4C88-A61B-78D082AF0F66}"/>
          </ac:spMkLst>
        </pc:spChg>
      </pc:sldChg>
      <pc:sldChg chg="modSp new del mod">
        <pc:chgData name="Yvonne Phillips" userId="d3bd7e6dd0bd8ace" providerId="LiveId" clId="{93BDAD5E-BE41-4068-A826-0D20CAA3EB7D}" dt="2021-09-07T04:27:45.155" v="1473" actId="47"/>
        <pc:sldMkLst>
          <pc:docMk/>
          <pc:sldMk cId="1575116659" sldId="335"/>
        </pc:sldMkLst>
        <pc:spChg chg="mod">
          <ac:chgData name="Yvonne Phillips" userId="d3bd7e6dd0bd8ace" providerId="LiveId" clId="{93BDAD5E-BE41-4068-A826-0D20CAA3EB7D}" dt="2021-09-05T01:39:57.368" v="69" actId="20577"/>
          <ac:spMkLst>
            <pc:docMk/>
            <pc:sldMk cId="1575116659" sldId="335"/>
            <ac:spMk id="2" creationId="{BC82E25B-3BC3-4EB7-8476-D7BC67943A68}"/>
          </ac:spMkLst>
        </pc:spChg>
      </pc:sldChg>
      <pc:sldChg chg="addSp delSp modSp new del mod ord setBg modNotesTx">
        <pc:chgData name="Yvonne Phillips" userId="d3bd7e6dd0bd8ace" providerId="LiveId" clId="{93BDAD5E-BE41-4068-A826-0D20CAA3EB7D}" dt="2021-09-08T01:25:35.602" v="2033" actId="47"/>
        <pc:sldMkLst>
          <pc:docMk/>
          <pc:sldMk cId="2147226967" sldId="336"/>
        </pc:sldMkLst>
        <pc:spChg chg="del">
          <ac:chgData name="Yvonne Phillips" userId="d3bd7e6dd0bd8ace" providerId="LiveId" clId="{93BDAD5E-BE41-4068-A826-0D20CAA3EB7D}" dt="2021-09-05T01:49:58.500" v="185" actId="478"/>
          <ac:spMkLst>
            <pc:docMk/>
            <pc:sldMk cId="2147226967" sldId="336"/>
            <ac:spMk id="2" creationId="{216F3033-5443-424B-922E-E60C55DB4038}"/>
          </ac:spMkLst>
        </pc:spChg>
        <pc:spChg chg="del">
          <ac:chgData name="Yvonne Phillips" userId="d3bd7e6dd0bd8ace" providerId="LiveId" clId="{93BDAD5E-BE41-4068-A826-0D20CAA3EB7D}" dt="2021-09-05T01:49:55.379" v="184"/>
          <ac:spMkLst>
            <pc:docMk/>
            <pc:sldMk cId="2147226967" sldId="336"/>
            <ac:spMk id="3" creationId="{FA1FB1DE-9135-40E7-8D62-510467FF7A0A}"/>
          </ac:spMkLst>
        </pc:spChg>
        <pc:spChg chg="add mod">
          <ac:chgData name="Yvonne Phillips" userId="d3bd7e6dd0bd8ace" providerId="LiveId" clId="{93BDAD5E-BE41-4068-A826-0D20CAA3EB7D}" dt="2021-09-07T03:49:47.006" v="1182" actId="2711"/>
          <ac:spMkLst>
            <pc:docMk/>
            <pc:sldMk cId="2147226967" sldId="336"/>
            <ac:spMk id="8" creationId="{389745B7-C425-4F63-AA0F-DD5858B2EC83}"/>
          </ac:spMkLst>
        </pc:spChg>
        <pc:spChg chg="add mod">
          <ac:chgData name="Yvonne Phillips" userId="d3bd7e6dd0bd8ace" providerId="LiveId" clId="{93BDAD5E-BE41-4068-A826-0D20CAA3EB7D}" dt="2021-09-07T03:50:05.187" v="1184" actId="2711"/>
          <ac:spMkLst>
            <pc:docMk/>
            <pc:sldMk cId="2147226967" sldId="336"/>
            <ac:spMk id="10" creationId="{EA66435A-FC9D-4FF5-838F-2DE81C7E79AE}"/>
          </ac:spMkLst>
        </pc:spChg>
        <pc:spChg chg="add mod">
          <ac:chgData name="Yvonne Phillips" userId="d3bd7e6dd0bd8ace" providerId="LiveId" clId="{93BDAD5E-BE41-4068-A826-0D20CAA3EB7D}" dt="2021-09-07T03:49:56.298" v="1183" actId="2711"/>
          <ac:spMkLst>
            <pc:docMk/>
            <pc:sldMk cId="2147226967" sldId="336"/>
            <ac:spMk id="12" creationId="{C59632EA-BF85-4550-8CD2-9FCE79B811EC}"/>
          </ac:spMkLst>
        </pc:spChg>
        <pc:spChg chg="add">
          <ac:chgData name="Yvonne Phillips" userId="d3bd7e6dd0bd8ace" providerId="LiveId" clId="{93BDAD5E-BE41-4068-A826-0D20CAA3EB7D}" dt="2021-09-06T16:03:43.545" v="839" actId="26606"/>
          <ac:spMkLst>
            <pc:docMk/>
            <pc:sldMk cId="2147226967" sldId="336"/>
            <ac:spMk id="71" creationId="{6753252F-4873-4F63-801D-CC719279A7D5}"/>
          </ac:spMkLst>
        </pc:spChg>
        <pc:spChg chg="add">
          <ac:chgData name="Yvonne Phillips" userId="d3bd7e6dd0bd8ace" providerId="LiveId" clId="{93BDAD5E-BE41-4068-A826-0D20CAA3EB7D}" dt="2021-09-06T16:03:43.545" v="839" actId="26606"/>
          <ac:spMkLst>
            <pc:docMk/>
            <pc:sldMk cId="2147226967" sldId="336"/>
            <ac:spMk id="73" creationId="{047C8CCB-F95D-4249-92DD-651249D3535A}"/>
          </ac:spMkLst>
        </pc:spChg>
        <pc:picChg chg="add mod">
          <ac:chgData name="Yvonne Phillips" userId="d3bd7e6dd0bd8ace" providerId="LiveId" clId="{93BDAD5E-BE41-4068-A826-0D20CAA3EB7D}" dt="2021-09-07T03:40:02.190" v="1166" actId="1076"/>
          <ac:picMkLst>
            <pc:docMk/>
            <pc:sldMk cId="2147226967" sldId="336"/>
            <ac:picMk id="6146" creationId="{237E2B20-586F-4FBF-81F7-6487D106C5FD}"/>
          </ac:picMkLst>
        </pc:picChg>
      </pc:sldChg>
      <pc:sldChg chg="addSp modSp new mod ord setBg setClrOvrMap modNotesTx">
        <pc:chgData name="Yvonne Phillips" userId="d3bd7e6dd0bd8ace" providerId="LiveId" clId="{93BDAD5E-BE41-4068-A826-0D20CAA3EB7D}" dt="2021-09-07T16:42:12.448" v="1862" actId="255"/>
        <pc:sldMkLst>
          <pc:docMk/>
          <pc:sldMk cId="51518011" sldId="337"/>
        </pc:sldMkLst>
        <pc:spChg chg="mod ord">
          <ac:chgData name="Yvonne Phillips" userId="d3bd7e6dd0bd8ace" providerId="LiveId" clId="{93BDAD5E-BE41-4068-A826-0D20CAA3EB7D}" dt="2021-09-05T02:01:13.953" v="277" actId="26606"/>
          <ac:spMkLst>
            <pc:docMk/>
            <pc:sldMk cId="51518011" sldId="337"/>
            <ac:spMk id="2" creationId="{0B849104-9102-4B20-9598-CF24938843D3}"/>
          </ac:spMkLst>
        </pc:spChg>
        <pc:spChg chg="add mod">
          <ac:chgData name="Yvonne Phillips" userId="d3bd7e6dd0bd8ace" providerId="LiveId" clId="{93BDAD5E-BE41-4068-A826-0D20CAA3EB7D}" dt="2021-09-05T02:03:42.590" v="373" actId="1076"/>
          <ac:spMkLst>
            <pc:docMk/>
            <pc:sldMk cId="51518011" sldId="337"/>
            <ac:spMk id="4" creationId="{4A21B700-CFF9-463E-846A-0417D24E594B}"/>
          </ac:spMkLst>
        </pc:spChg>
        <pc:spChg chg="add mod">
          <ac:chgData name="Yvonne Phillips" userId="d3bd7e6dd0bd8ace" providerId="LiveId" clId="{93BDAD5E-BE41-4068-A826-0D20CAA3EB7D}" dt="2021-09-07T01:48:16.831" v="868" actId="14100"/>
          <ac:spMkLst>
            <pc:docMk/>
            <pc:sldMk cId="51518011" sldId="337"/>
            <ac:spMk id="8" creationId="{936F39BC-ABA6-47AB-812B-50016A6206F9}"/>
          </ac:spMkLst>
        </pc:spChg>
        <pc:spChg chg="add">
          <ac:chgData name="Yvonne Phillips" userId="d3bd7e6dd0bd8ace" providerId="LiveId" clId="{93BDAD5E-BE41-4068-A826-0D20CAA3EB7D}" dt="2021-09-05T02:01:13.953" v="277" actId="26606"/>
          <ac:spMkLst>
            <pc:docMk/>
            <pc:sldMk cId="51518011" sldId="337"/>
            <ac:spMk id="9" creationId="{3A4F209C-C20E-4FA7-B241-1EF4F8D193B2}"/>
          </ac:spMkLst>
        </pc:spChg>
        <pc:spChg chg="add mod">
          <ac:chgData name="Yvonne Phillips" userId="d3bd7e6dd0bd8ace" providerId="LiveId" clId="{93BDAD5E-BE41-4068-A826-0D20CAA3EB7D}" dt="2021-09-05T02:03:17.713" v="371" actId="255"/>
          <ac:spMkLst>
            <pc:docMk/>
            <pc:sldMk cId="51518011" sldId="337"/>
            <ac:spMk id="10" creationId="{9E8EB25D-3D90-458D-80D7-6DEBDCFFD4AF}"/>
          </ac:spMkLst>
        </pc:spChg>
        <pc:spChg chg="add">
          <ac:chgData name="Yvonne Phillips" userId="d3bd7e6dd0bd8ace" providerId="LiveId" clId="{93BDAD5E-BE41-4068-A826-0D20CAA3EB7D}" dt="2021-09-05T02:01:13.953" v="277" actId="26606"/>
          <ac:spMkLst>
            <pc:docMk/>
            <pc:sldMk cId="51518011" sldId="337"/>
            <ac:spMk id="11" creationId="{E4564234-45B0-4ED8-A9E2-199C00173276}"/>
          </ac:spMkLst>
        </pc:spChg>
      </pc:sldChg>
      <pc:sldChg chg="modSp new del mod modNotesTx">
        <pc:chgData name="Yvonne Phillips" userId="d3bd7e6dd0bd8ace" providerId="LiveId" clId="{93BDAD5E-BE41-4068-A826-0D20CAA3EB7D}" dt="2021-09-08T01:41:48.403" v="2193" actId="47"/>
        <pc:sldMkLst>
          <pc:docMk/>
          <pc:sldMk cId="2902712213" sldId="338"/>
        </pc:sldMkLst>
        <pc:spChg chg="mod">
          <ac:chgData name="Yvonne Phillips" userId="d3bd7e6dd0bd8ace" providerId="LiveId" clId="{93BDAD5E-BE41-4068-A826-0D20CAA3EB7D}" dt="2021-09-05T02:05:51.368" v="382" actId="113"/>
          <ac:spMkLst>
            <pc:docMk/>
            <pc:sldMk cId="2902712213" sldId="338"/>
            <ac:spMk id="2" creationId="{DF321518-ABB1-46C7-9B30-C5C826405CD6}"/>
          </ac:spMkLst>
        </pc:spChg>
        <pc:spChg chg="mod">
          <ac:chgData name="Yvonne Phillips" userId="d3bd7e6dd0bd8ace" providerId="LiveId" clId="{93BDAD5E-BE41-4068-A826-0D20CAA3EB7D}" dt="2021-09-06T14:57:39.632" v="458" actId="15"/>
          <ac:spMkLst>
            <pc:docMk/>
            <pc:sldMk cId="2902712213" sldId="338"/>
            <ac:spMk id="3" creationId="{860BE2FB-0B59-4C8A-BA90-86C43BAEB89C}"/>
          </ac:spMkLst>
        </pc:spChg>
      </pc:sldChg>
      <pc:sldChg chg="addSp delSp modSp new mod setBg setClrOvrMap modNotesTx">
        <pc:chgData name="Yvonne Phillips" userId="d3bd7e6dd0bd8ace" providerId="LiveId" clId="{93BDAD5E-BE41-4068-A826-0D20CAA3EB7D}" dt="2022-03-18T02:58:34.257" v="3078" actId="20577"/>
        <pc:sldMkLst>
          <pc:docMk/>
          <pc:sldMk cId="2664646365" sldId="339"/>
        </pc:sldMkLst>
        <pc:spChg chg="mod">
          <ac:chgData name="Yvonne Phillips" userId="d3bd7e6dd0bd8ace" providerId="LiveId" clId="{93BDAD5E-BE41-4068-A826-0D20CAA3EB7D}" dt="2021-09-06T16:00:47.216" v="836" actId="26606"/>
          <ac:spMkLst>
            <pc:docMk/>
            <pc:sldMk cId="2664646365" sldId="339"/>
            <ac:spMk id="2" creationId="{D338EE01-04DD-4ED0-8313-870F0BFCB95F}"/>
          </ac:spMkLst>
        </pc:spChg>
        <pc:spChg chg="add del">
          <ac:chgData name="Yvonne Phillips" userId="d3bd7e6dd0bd8ace" providerId="LiveId" clId="{93BDAD5E-BE41-4068-A826-0D20CAA3EB7D}" dt="2021-09-06T15:32:49.899" v="543" actId="26606"/>
          <ac:spMkLst>
            <pc:docMk/>
            <pc:sldMk cId="2664646365" sldId="339"/>
            <ac:spMk id="3" creationId="{D511800E-FE16-46D9-BF81-1A4258193121}"/>
          </ac:spMkLst>
        </pc:spChg>
        <pc:spChg chg="add del">
          <ac:chgData name="Yvonne Phillips" userId="d3bd7e6dd0bd8ace" providerId="LiveId" clId="{93BDAD5E-BE41-4068-A826-0D20CAA3EB7D}" dt="2021-09-06T15:32:33.684" v="538" actId="26606"/>
          <ac:spMkLst>
            <pc:docMk/>
            <pc:sldMk cId="2664646365" sldId="339"/>
            <ac:spMk id="8" creationId="{1A3C89F8-0D2F-47FF-B903-151248265F47}"/>
          </ac:spMkLst>
        </pc:spChg>
        <pc:spChg chg="add del">
          <ac:chgData name="Yvonne Phillips" userId="d3bd7e6dd0bd8ace" providerId="LiveId" clId="{93BDAD5E-BE41-4068-A826-0D20CAA3EB7D}" dt="2021-09-06T15:32:27.723" v="536" actId="26606"/>
          <ac:spMkLst>
            <pc:docMk/>
            <pc:sldMk cId="2664646365" sldId="339"/>
            <ac:spMk id="9" creationId="{71B2258F-86CA-4D4D-8270-BC05FCDEBFB3}"/>
          </ac:spMkLst>
        </pc:spChg>
        <pc:spChg chg="add del">
          <ac:chgData name="Yvonne Phillips" userId="d3bd7e6dd0bd8ace" providerId="LiveId" clId="{93BDAD5E-BE41-4068-A826-0D20CAA3EB7D}" dt="2021-09-06T15:32:33.684" v="538" actId="26606"/>
          <ac:spMkLst>
            <pc:docMk/>
            <pc:sldMk cId="2664646365" sldId="339"/>
            <ac:spMk id="10" creationId="{C5CB530E-515E-412C-9DF1-5F8FFBD6F383}"/>
          </ac:spMkLst>
        </pc:spChg>
        <pc:spChg chg="add del">
          <ac:chgData name="Yvonne Phillips" userId="d3bd7e6dd0bd8ace" providerId="LiveId" clId="{93BDAD5E-BE41-4068-A826-0D20CAA3EB7D}" dt="2021-09-06T15:32:33.684" v="538" actId="26606"/>
          <ac:spMkLst>
            <pc:docMk/>
            <pc:sldMk cId="2664646365" sldId="339"/>
            <ac:spMk id="12" creationId="{712D4376-A578-4FF1-94FC-245E7A6A489F}"/>
          </ac:spMkLst>
        </pc:spChg>
        <pc:spChg chg="add del">
          <ac:chgData name="Yvonne Phillips" userId="d3bd7e6dd0bd8ace" providerId="LiveId" clId="{93BDAD5E-BE41-4068-A826-0D20CAA3EB7D}" dt="2021-09-06T15:32:33.684" v="538" actId="26606"/>
          <ac:spMkLst>
            <pc:docMk/>
            <pc:sldMk cId="2664646365" sldId="339"/>
            <ac:spMk id="14" creationId="{AEA7509D-F04F-40CB-A0B3-EEF16499CC9F}"/>
          </ac:spMkLst>
        </pc:spChg>
        <pc:spChg chg="add del">
          <ac:chgData name="Yvonne Phillips" userId="d3bd7e6dd0bd8ace" providerId="LiveId" clId="{93BDAD5E-BE41-4068-A826-0D20CAA3EB7D}" dt="2021-09-06T15:32:33.684" v="538" actId="26606"/>
          <ac:spMkLst>
            <pc:docMk/>
            <pc:sldMk cId="2664646365" sldId="339"/>
            <ac:spMk id="18" creationId="{508BEF50-7B1E-49A4-BC19-5F4F1D755E64}"/>
          </ac:spMkLst>
        </pc:spChg>
        <pc:spChg chg="add del">
          <ac:chgData name="Yvonne Phillips" userId="d3bd7e6dd0bd8ace" providerId="LiveId" clId="{93BDAD5E-BE41-4068-A826-0D20CAA3EB7D}" dt="2021-09-06T15:32:33.684" v="538" actId="26606"/>
          <ac:spMkLst>
            <pc:docMk/>
            <pc:sldMk cId="2664646365" sldId="339"/>
            <ac:spMk id="20" creationId="{3FBAD350-5664-4811-A208-657FB882D350}"/>
          </ac:spMkLst>
        </pc:spChg>
        <pc:spChg chg="add del">
          <ac:chgData name="Yvonne Phillips" userId="d3bd7e6dd0bd8ace" providerId="LiveId" clId="{93BDAD5E-BE41-4068-A826-0D20CAA3EB7D}" dt="2021-09-06T15:32:33.684" v="538" actId="26606"/>
          <ac:spMkLst>
            <pc:docMk/>
            <pc:sldMk cId="2664646365" sldId="339"/>
            <ac:spMk id="22" creationId="{C39ADB8F-D187-49D7-BDCF-C1B6DC727068}"/>
          </ac:spMkLst>
        </pc:spChg>
        <pc:spChg chg="add del">
          <ac:chgData name="Yvonne Phillips" userId="d3bd7e6dd0bd8ace" providerId="LiveId" clId="{93BDAD5E-BE41-4068-A826-0D20CAA3EB7D}" dt="2021-09-06T15:32:43.186" v="540" actId="26606"/>
          <ac:spMkLst>
            <pc:docMk/>
            <pc:sldMk cId="2664646365" sldId="339"/>
            <ac:spMk id="24" creationId="{EB270761-CC40-4F3F-A916-7E3BC3989348}"/>
          </ac:spMkLst>
        </pc:spChg>
        <pc:spChg chg="add del">
          <ac:chgData name="Yvonne Phillips" userId="d3bd7e6dd0bd8ace" providerId="LiveId" clId="{93BDAD5E-BE41-4068-A826-0D20CAA3EB7D}" dt="2021-09-06T15:32:43.186" v="540" actId="26606"/>
          <ac:spMkLst>
            <pc:docMk/>
            <pc:sldMk cId="2664646365" sldId="339"/>
            <ac:spMk id="25" creationId="{2820855C-9FA4-417A-BE67-63C022F81980}"/>
          </ac:spMkLst>
        </pc:spChg>
        <pc:spChg chg="add del">
          <ac:chgData name="Yvonne Phillips" userId="d3bd7e6dd0bd8ace" providerId="LiveId" clId="{93BDAD5E-BE41-4068-A826-0D20CAA3EB7D}" dt="2021-09-06T15:32:43.186" v="540" actId="26606"/>
          <ac:spMkLst>
            <pc:docMk/>
            <pc:sldMk cId="2664646365" sldId="339"/>
            <ac:spMk id="26" creationId="{D7E6A49B-1B06-403E-8CC5-ACB38A6BDEEB}"/>
          </ac:spMkLst>
        </pc:spChg>
        <pc:spChg chg="add del">
          <ac:chgData name="Yvonne Phillips" userId="d3bd7e6dd0bd8ace" providerId="LiveId" clId="{93BDAD5E-BE41-4068-A826-0D20CAA3EB7D}" dt="2021-09-06T15:32:49.876" v="542" actId="26606"/>
          <ac:spMkLst>
            <pc:docMk/>
            <pc:sldMk cId="2664646365" sldId="339"/>
            <ac:spMk id="28" creationId="{4522B21E-B2B9-4C72-9A71-C87EFD137480}"/>
          </ac:spMkLst>
        </pc:spChg>
        <pc:spChg chg="add del">
          <ac:chgData name="Yvonne Phillips" userId="d3bd7e6dd0bd8ace" providerId="LiveId" clId="{93BDAD5E-BE41-4068-A826-0D20CAA3EB7D}" dt="2021-09-06T15:32:49.876" v="542" actId="26606"/>
          <ac:spMkLst>
            <pc:docMk/>
            <pc:sldMk cId="2664646365" sldId="339"/>
            <ac:spMk id="29" creationId="{5EB7D2A2-F448-44D4-938C-DC84CBCB3B1E}"/>
          </ac:spMkLst>
        </pc:spChg>
        <pc:spChg chg="add del">
          <ac:chgData name="Yvonne Phillips" userId="d3bd7e6dd0bd8ace" providerId="LiveId" clId="{93BDAD5E-BE41-4068-A826-0D20CAA3EB7D}" dt="2021-09-06T15:32:49.876" v="542" actId="26606"/>
          <ac:spMkLst>
            <pc:docMk/>
            <pc:sldMk cId="2664646365" sldId="339"/>
            <ac:spMk id="30" creationId="{871AEA07-1E14-44B4-8E55-64EF049CD66F}"/>
          </ac:spMkLst>
        </pc:spChg>
        <pc:spChg chg="add del">
          <ac:chgData name="Yvonne Phillips" userId="d3bd7e6dd0bd8ace" providerId="LiveId" clId="{93BDAD5E-BE41-4068-A826-0D20CAA3EB7D}" dt="2021-09-06T16:00:47.216" v="836" actId="26606"/>
          <ac:spMkLst>
            <pc:docMk/>
            <pc:sldMk cId="2664646365" sldId="339"/>
            <ac:spMk id="33" creationId="{85016AEC-0320-4ED0-8ECB-FE11DDDFE17A}"/>
          </ac:spMkLst>
        </pc:spChg>
        <pc:spChg chg="add del">
          <ac:chgData name="Yvonne Phillips" userId="d3bd7e6dd0bd8ace" providerId="LiveId" clId="{93BDAD5E-BE41-4068-A826-0D20CAA3EB7D}" dt="2021-09-06T16:00:47.216" v="836" actId="26606"/>
          <ac:spMkLst>
            <pc:docMk/>
            <pc:sldMk cId="2664646365" sldId="339"/>
            <ac:spMk id="34" creationId="{D3CDB30C-1F82-41E6-A067-831D6E89184F}"/>
          </ac:spMkLst>
        </pc:spChg>
        <pc:spChg chg="add del">
          <ac:chgData name="Yvonne Phillips" userId="d3bd7e6dd0bd8ace" providerId="LiveId" clId="{93BDAD5E-BE41-4068-A826-0D20CAA3EB7D}" dt="2021-09-06T16:00:47.216" v="836" actId="26606"/>
          <ac:spMkLst>
            <pc:docMk/>
            <pc:sldMk cId="2664646365" sldId="339"/>
            <ac:spMk id="35" creationId="{2DDA86DD-F997-4F66-A87C-5B58AB6D19EC}"/>
          </ac:spMkLst>
        </pc:spChg>
        <pc:spChg chg="add del">
          <ac:chgData name="Yvonne Phillips" userId="d3bd7e6dd0bd8ace" providerId="LiveId" clId="{93BDAD5E-BE41-4068-A826-0D20CAA3EB7D}" dt="2021-09-06T16:00:47.216" v="836" actId="26606"/>
          <ac:spMkLst>
            <pc:docMk/>
            <pc:sldMk cId="2664646365" sldId="339"/>
            <ac:spMk id="36" creationId="{D241B827-437E-40A3-A732-669230D6A5BC}"/>
          </ac:spMkLst>
        </pc:spChg>
        <pc:spChg chg="add mod">
          <ac:chgData name="Yvonne Phillips" userId="d3bd7e6dd0bd8ace" providerId="LiveId" clId="{93BDAD5E-BE41-4068-A826-0D20CAA3EB7D}" dt="2021-09-08T02:10:24.549" v="2503" actId="2711"/>
          <ac:spMkLst>
            <pc:docMk/>
            <pc:sldMk cId="2664646365" sldId="339"/>
            <ac:spMk id="37" creationId="{D511800E-FE16-46D9-BF81-1A4258193121}"/>
          </ac:spMkLst>
        </pc:spChg>
        <pc:spChg chg="add del">
          <ac:chgData name="Yvonne Phillips" userId="d3bd7e6dd0bd8ace" providerId="LiveId" clId="{93BDAD5E-BE41-4068-A826-0D20CAA3EB7D}" dt="2021-09-06T15:56:56.686" v="827" actId="26606"/>
          <ac:spMkLst>
            <pc:docMk/>
            <pc:sldMk cId="2664646365" sldId="339"/>
            <ac:spMk id="42" creationId="{1E234CF4-802C-4AA1-B540-36C3B838C462}"/>
          </ac:spMkLst>
        </pc:spChg>
        <pc:spChg chg="add del">
          <ac:chgData name="Yvonne Phillips" userId="d3bd7e6dd0bd8ace" providerId="LiveId" clId="{93BDAD5E-BE41-4068-A826-0D20CAA3EB7D}" dt="2021-09-06T15:56:56.686" v="827" actId="26606"/>
          <ac:spMkLst>
            <pc:docMk/>
            <pc:sldMk cId="2664646365" sldId="339"/>
            <ac:spMk id="44" creationId="{A5271697-90F1-4A23-8EF2-0179F2EAFACB}"/>
          </ac:spMkLst>
        </pc:spChg>
        <pc:spChg chg="add del">
          <ac:chgData name="Yvonne Phillips" userId="d3bd7e6dd0bd8ace" providerId="LiveId" clId="{93BDAD5E-BE41-4068-A826-0D20CAA3EB7D}" dt="2021-09-06T16:00:47.167" v="835" actId="26606"/>
          <ac:spMkLst>
            <pc:docMk/>
            <pc:sldMk cId="2664646365" sldId="339"/>
            <ac:spMk id="45" creationId="{1E234CF4-802C-4AA1-B540-36C3B838C462}"/>
          </ac:spMkLst>
        </pc:spChg>
        <pc:spChg chg="add del">
          <ac:chgData name="Yvonne Phillips" userId="d3bd7e6dd0bd8ace" providerId="LiveId" clId="{93BDAD5E-BE41-4068-A826-0D20CAA3EB7D}" dt="2021-09-06T15:56:56.686" v="827" actId="26606"/>
          <ac:spMkLst>
            <pc:docMk/>
            <pc:sldMk cId="2664646365" sldId="339"/>
            <ac:spMk id="46" creationId="{D9F5512A-48E1-4C07-B75E-3CCC517B6804}"/>
          </ac:spMkLst>
        </pc:spChg>
        <pc:spChg chg="add del">
          <ac:chgData name="Yvonne Phillips" userId="d3bd7e6dd0bd8ace" providerId="LiveId" clId="{93BDAD5E-BE41-4068-A826-0D20CAA3EB7D}" dt="2021-09-06T16:00:47.167" v="835" actId="26606"/>
          <ac:spMkLst>
            <pc:docMk/>
            <pc:sldMk cId="2664646365" sldId="339"/>
            <ac:spMk id="47" creationId="{A5271697-90F1-4A23-8EF2-0179F2EAFACB}"/>
          </ac:spMkLst>
        </pc:spChg>
        <pc:spChg chg="add del">
          <ac:chgData name="Yvonne Phillips" userId="d3bd7e6dd0bd8ace" providerId="LiveId" clId="{93BDAD5E-BE41-4068-A826-0D20CAA3EB7D}" dt="2021-09-06T15:56:56.686" v="827" actId="26606"/>
          <ac:spMkLst>
            <pc:docMk/>
            <pc:sldMk cId="2664646365" sldId="339"/>
            <ac:spMk id="48" creationId="{9D800584-727A-48CF-8223-244AD9717CAA}"/>
          </ac:spMkLst>
        </pc:spChg>
        <pc:spChg chg="add del">
          <ac:chgData name="Yvonne Phillips" userId="d3bd7e6dd0bd8ace" providerId="LiveId" clId="{93BDAD5E-BE41-4068-A826-0D20CAA3EB7D}" dt="2021-09-06T16:00:47.167" v="835" actId="26606"/>
          <ac:spMkLst>
            <pc:docMk/>
            <pc:sldMk cId="2664646365" sldId="339"/>
            <ac:spMk id="49" creationId="{D9F5512A-48E1-4C07-B75E-3CCC517B6804}"/>
          </ac:spMkLst>
        </pc:spChg>
        <pc:spChg chg="add del">
          <ac:chgData name="Yvonne Phillips" userId="d3bd7e6dd0bd8ace" providerId="LiveId" clId="{93BDAD5E-BE41-4068-A826-0D20CAA3EB7D}" dt="2021-09-06T16:00:47.167" v="835" actId="26606"/>
          <ac:spMkLst>
            <pc:docMk/>
            <pc:sldMk cId="2664646365" sldId="339"/>
            <ac:spMk id="71" creationId="{9D800584-727A-48CF-8223-244AD9717CAA}"/>
          </ac:spMkLst>
        </pc:spChg>
        <pc:spChg chg="add del">
          <ac:chgData name="Yvonne Phillips" userId="d3bd7e6dd0bd8ace" providerId="LiveId" clId="{93BDAD5E-BE41-4068-A826-0D20CAA3EB7D}" dt="2021-09-06T15:59:44.463" v="831" actId="26606"/>
          <ac:spMkLst>
            <pc:docMk/>
            <pc:sldMk cId="2664646365" sldId="339"/>
            <ac:spMk id="72" creationId="{C54A3646-77FE-4862-96CE-45260829B18F}"/>
          </ac:spMkLst>
        </pc:spChg>
        <pc:spChg chg="add del">
          <ac:chgData name="Yvonne Phillips" userId="d3bd7e6dd0bd8ace" providerId="LiveId" clId="{93BDAD5E-BE41-4068-A826-0D20CAA3EB7D}" dt="2021-09-06T15:59:44.463" v="831" actId="26606"/>
          <ac:spMkLst>
            <pc:docMk/>
            <pc:sldMk cId="2664646365" sldId="339"/>
            <ac:spMk id="92" creationId="{700D0C16-8549-4373-8B7C-3555082CEA0B}"/>
          </ac:spMkLst>
        </pc:spChg>
        <pc:spChg chg="add del">
          <ac:chgData name="Yvonne Phillips" userId="d3bd7e6dd0bd8ace" providerId="LiveId" clId="{93BDAD5E-BE41-4068-A826-0D20CAA3EB7D}" dt="2021-09-06T15:59:44.463" v="831" actId="26606"/>
          <ac:spMkLst>
            <pc:docMk/>
            <pc:sldMk cId="2664646365" sldId="339"/>
            <ac:spMk id="93" creationId="{C7341777-0F86-4E1E-A07F-2076F00D04EC}"/>
          </ac:spMkLst>
        </pc:spChg>
        <pc:spChg chg="add">
          <ac:chgData name="Yvonne Phillips" userId="d3bd7e6dd0bd8ace" providerId="LiveId" clId="{93BDAD5E-BE41-4068-A826-0D20CAA3EB7D}" dt="2021-09-06T16:00:47.216" v="836" actId="26606"/>
          <ac:spMkLst>
            <pc:docMk/>
            <pc:sldMk cId="2664646365" sldId="339"/>
            <ac:spMk id="119" creationId="{E3E51905-F374-4E1A-97CF-B741584B74D5}"/>
          </ac:spMkLst>
        </pc:spChg>
        <pc:spChg chg="add">
          <ac:chgData name="Yvonne Phillips" userId="d3bd7e6dd0bd8ace" providerId="LiveId" clId="{93BDAD5E-BE41-4068-A826-0D20CAA3EB7D}" dt="2021-09-06T16:00:47.216" v="836" actId="26606"/>
          <ac:spMkLst>
            <pc:docMk/>
            <pc:sldMk cId="2664646365" sldId="339"/>
            <ac:spMk id="120" creationId="{DDD926EC-6F88-4D89-9AED-1C4C1AC00E22}"/>
          </ac:spMkLst>
        </pc:spChg>
        <pc:spChg chg="add">
          <ac:chgData name="Yvonne Phillips" userId="d3bd7e6dd0bd8ace" providerId="LiveId" clId="{93BDAD5E-BE41-4068-A826-0D20CAA3EB7D}" dt="2021-09-06T16:00:47.216" v="836" actId="26606"/>
          <ac:spMkLst>
            <pc:docMk/>
            <pc:sldMk cId="2664646365" sldId="339"/>
            <ac:spMk id="121" creationId="{A210685A-6235-45A7-850D-A6F555466EF7}"/>
          </ac:spMkLst>
        </pc:spChg>
        <pc:grpChg chg="add del">
          <ac:chgData name="Yvonne Phillips" userId="d3bd7e6dd0bd8ace" providerId="LiveId" clId="{93BDAD5E-BE41-4068-A826-0D20CAA3EB7D}" dt="2021-09-06T15:56:56.686" v="827" actId="26606"/>
          <ac:grpSpMkLst>
            <pc:docMk/>
            <pc:sldMk cId="2664646365" sldId="339"/>
            <ac:grpSpMk id="50" creationId="{B0CED441-B73B-4907-9AF2-614CEAC6A182}"/>
          </ac:grpSpMkLst>
        </pc:grpChg>
        <pc:grpChg chg="add del">
          <ac:chgData name="Yvonne Phillips" userId="d3bd7e6dd0bd8ace" providerId="LiveId" clId="{93BDAD5E-BE41-4068-A826-0D20CAA3EB7D}" dt="2021-09-06T15:59:44.463" v="831" actId="26606"/>
          <ac:grpSpMkLst>
            <pc:docMk/>
            <pc:sldMk cId="2664646365" sldId="339"/>
            <ac:grpSpMk id="73" creationId="{3F6FA249-9C10-48B9-9F72-1F333D8A9486}"/>
          </ac:grpSpMkLst>
        </pc:grpChg>
        <pc:grpChg chg="add del">
          <ac:chgData name="Yvonne Phillips" userId="d3bd7e6dd0bd8ace" providerId="LiveId" clId="{93BDAD5E-BE41-4068-A826-0D20CAA3EB7D}" dt="2021-09-06T16:00:47.167" v="835" actId="26606"/>
          <ac:grpSpMkLst>
            <pc:docMk/>
            <pc:sldMk cId="2664646365" sldId="339"/>
            <ac:grpSpMk id="74" creationId="{B0CED441-B73B-4907-9AF2-614CEAC6A182}"/>
          </ac:grpSpMkLst>
        </pc:grpChg>
        <pc:grpChg chg="add">
          <ac:chgData name="Yvonne Phillips" userId="d3bd7e6dd0bd8ace" providerId="LiveId" clId="{93BDAD5E-BE41-4068-A826-0D20CAA3EB7D}" dt="2021-09-06T16:00:47.216" v="836" actId="26606"/>
          <ac:grpSpMkLst>
            <pc:docMk/>
            <pc:sldMk cId="2664646365" sldId="339"/>
            <ac:grpSpMk id="122" creationId="{C4218787-E6A4-4B80-9264-401AC864C8A6}"/>
          </ac:grpSpMkLst>
        </pc:grpChg>
        <pc:grpChg chg="add">
          <ac:chgData name="Yvonne Phillips" userId="d3bd7e6dd0bd8ace" providerId="LiveId" clId="{93BDAD5E-BE41-4068-A826-0D20CAA3EB7D}" dt="2021-09-06T16:00:47.216" v="836" actId="26606"/>
          <ac:grpSpMkLst>
            <pc:docMk/>
            <pc:sldMk cId="2664646365" sldId="339"/>
            <ac:grpSpMk id="135" creationId="{0CAE4406-0262-4B0E-8BEC-062D5079F2EC}"/>
          </ac:grpSpMkLst>
        </pc:grpChg>
        <pc:picChg chg="add del">
          <ac:chgData name="Yvonne Phillips" userId="d3bd7e6dd0bd8ace" providerId="LiveId" clId="{93BDAD5E-BE41-4068-A826-0D20CAA3EB7D}" dt="2021-09-06T15:32:27.723" v="536" actId="26606"/>
          <ac:picMkLst>
            <pc:docMk/>
            <pc:sldMk cId="2664646365" sldId="339"/>
            <ac:picMk id="5" creationId="{F0B3F365-B239-451E-B1F4-4301BB212E58}"/>
          </ac:picMkLst>
        </pc:picChg>
        <pc:picChg chg="add del">
          <ac:chgData name="Yvonne Phillips" userId="d3bd7e6dd0bd8ace" providerId="LiveId" clId="{93BDAD5E-BE41-4068-A826-0D20CAA3EB7D}" dt="2021-09-06T16:00:06.440" v="833" actId="26606"/>
          <ac:picMkLst>
            <pc:docMk/>
            <pc:sldMk cId="2664646365" sldId="339"/>
            <ac:picMk id="39" creationId="{AE89FED2-1A67-4754-8D33-443CC843A8DF}"/>
          </ac:picMkLst>
        </pc:picChg>
        <pc:cxnChg chg="add del">
          <ac:chgData name="Yvonne Phillips" userId="d3bd7e6dd0bd8ace" providerId="LiveId" clId="{93BDAD5E-BE41-4068-A826-0D20CAA3EB7D}" dt="2021-09-06T15:32:33.684" v="538" actId="26606"/>
          <ac:cxnSpMkLst>
            <pc:docMk/>
            <pc:sldMk cId="2664646365" sldId="339"/>
            <ac:cxnSpMk id="16" creationId="{56020367-4FD5-4596-8E10-C5F095CD8DBF}"/>
          </ac:cxnSpMkLst>
        </pc:cxnChg>
        <pc:cxnChg chg="add del">
          <ac:chgData name="Yvonne Phillips" userId="d3bd7e6dd0bd8ace" providerId="LiveId" clId="{93BDAD5E-BE41-4068-A826-0D20CAA3EB7D}" dt="2021-09-06T15:32:49.876" v="542" actId="26606"/>
          <ac:cxnSpMkLst>
            <pc:docMk/>
            <pc:sldMk cId="2664646365" sldId="339"/>
            <ac:cxnSpMk id="31" creationId="{F7C8EA93-3210-4C62-99E9-153C275E3A87}"/>
          </ac:cxnSpMkLst>
        </pc:cxnChg>
        <pc:cxnChg chg="add del">
          <ac:chgData name="Yvonne Phillips" userId="d3bd7e6dd0bd8ace" providerId="LiveId" clId="{93BDAD5E-BE41-4068-A826-0D20CAA3EB7D}" dt="2021-09-06T16:00:06.440" v="833" actId="26606"/>
          <ac:cxnSpMkLst>
            <pc:docMk/>
            <pc:sldMk cId="2664646365" sldId="339"/>
            <ac:cxnSpMk id="43" creationId="{A7F400EE-A8A5-48AF-B4D6-291B52C6F0B0}"/>
          </ac:cxnSpMkLst>
        </pc:cxnChg>
      </pc:sldChg>
      <pc:sldChg chg="addSp modSp new mod setBg">
        <pc:chgData name="Yvonne Phillips" userId="d3bd7e6dd0bd8ace" providerId="LiveId" clId="{93BDAD5E-BE41-4068-A826-0D20CAA3EB7D}" dt="2021-09-08T11:14:20.693" v="3013" actId="1076"/>
        <pc:sldMkLst>
          <pc:docMk/>
          <pc:sldMk cId="3287452945" sldId="340"/>
        </pc:sldMkLst>
        <pc:spChg chg="mod">
          <ac:chgData name="Yvonne Phillips" userId="d3bd7e6dd0bd8ace" providerId="LiveId" clId="{93BDAD5E-BE41-4068-A826-0D20CAA3EB7D}" dt="2021-09-08T01:48:02.927" v="2312" actId="14100"/>
          <ac:spMkLst>
            <pc:docMk/>
            <pc:sldMk cId="3287452945" sldId="340"/>
            <ac:spMk id="2" creationId="{ACFAF0BD-59F9-44B0-A642-FC471E096F07}"/>
          </ac:spMkLst>
        </pc:spChg>
        <pc:spChg chg="mod">
          <ac:chgData name="Yvonne Phillips" userId="d3bd7e6dd0bd8ace" providerId="LiveId" clId="{93BDAD5E-BE41-4068-A826-0D20CAA3EB7D}" dt="2021-09-08T01:47:57.457" v="2311" actId="255"/>
          <ac:spMkLst>
            <pc:docMk/>
            <pc:sldMk cId="3287452945" sldId="340"/>
            <ac:spMk id="3" creationId="{7815CE5B-A098-47AB-8324-7C08D76BAFE5}"/>
          </ac:spMkLst>
        </pc:spChg>
        <pc:spChg chg="add">
          <ac:chgData name="Yvonne Phillips" userId="d3bd7e6dd0bd8ace" providerId="LiveId" clId="{93BDAD5E-BE41-4068-A826-0D20CAA3EB7D}" dt="2021-09-08T01:47:49.031" v="2310" actId="26606"/>
          <ac:spMkLst>
            <pc:docMk/>
            <pc:sldMk cId="3287452945" sldId="340"/>
            <ac:spMk id="8" creationId="{979E27D9-03C7-44E2-9FF8-15D0C8506AF7}"/>
          </ac:spMkLst>
        </pc:spChg>
        <pc:spChg chg="add">
          <ac:chgData name="Yvonne Phillips" userId="d3bd7e6dd0bd8ace" providerId="LiveId" clId="{93BDAD5E-BE41-4068-A826-0D20CAA3EB7D}" dt="2021-09-08T01:47:49.031" v="2310" actId="26606"/>
          <ac:spMkLst>
            <pc:docMk/>
            <pc:sldMk cId="3287452945" sldId="340"/>
            <ac:spMk id="10" creationId="{EEBF1590-3B36-48EE-A89D-3B6F3CB256AB}"/>
          </ac:spMkLst>
        </pc:spChg>
        <pc:spChg chg="add">
          <ac:chgData name="Yvonne Phillips" userId="d3bd7e6dd0bd8ace" providerId="LiveId" clId="{93BDAD5E-BE41-4068-A826-0D20CAA3EB7D}" dt="2021-09-08T01:47:49.031" v="2310" actId="26606"/>
          <ac:spMkLst>
            <pc:docMk/>
            <pc:sldMk cId="3287452945" sldId="340"/>
            <ac:spMk id="12" creationId="{AC8F6C8C-AB5A-4548-942D-E3FD40ACBC49}"/>
          </ac:spMkLst>
        </pc:spChg>
        <pc:picChg chg="add mod">
          <ac:chgData name="Yvonne Phillips" userId="d3bd7e6dd0bd8ace" providerId="LiveId" clId="{93BDAD5E-BE41-4068-A826-0D20CAA3EB7D}" dt="2021-09-08T11:14:20.693" v="3013" actId="1076"/>
          <ac:picMkLst>
            <pc:docMk/>
            <pc:sldMk cId="3287452945" sldId="340"/>
            <ac:picMk id="7" creationId="{AF70E46B-D83B-4C29-9146-8611CC20FF48}"/>
          </ac:picMkLst>
        </pc:picChg>
      </pc:sldChg>
      <pc:sldChg chg="addSp delSp modSp new mod ord setBg">
        <pc:chgData name="Yvonne Phillips" userId="d3bd7e6dd0bd8ace" providerId="LiveId" clId="{93BDAD5E-BE41-4068-A826-0D20CAA3EB7D}" dt="2021-09-07T04:20:37.467" v="1407" actId="14100"/>
        <pc:sldMkLst>
          <pc:docMk/>
          <pc:sldMk cId="398717744" sldId="341"/>
        </pc:sldMkLst>
        <pc:spChg chg="mod">
          <ac:chgData name="Yvonne Phillips" userId="d3bd7e6dd0bd8ace" providerId="LiveId" clId="{93BDAD5E-BE41-4068-A826-0D20CAA3EB7D}" dt="2021-09-07T04:20:26.428" v="1404" actId="26606"/>
          <ac:spMkLst>
            <pc:docMk/>
            <pc:sldMk cId="398717744" sldId="341"/>
            <ac:spMk id="2" creationId="{3444A62D-44C5-4980-92BD-242B31E670B1}"/>
          </ac:spMkLst>
        </pc:spChg>
        <pc:spChg chg="mod ord">
          <ac:chgData name="Yvonne Phillips" userId="d3bd7e6dd0bd8ace" providerId="LiveId" clId="{93BDAD5E-BE41-4068-A826-0D20CAA3EB7D}" dt="2021-09-07T04:20:26.428" v="1404" actId="26606"/>
          <ac:spMkLst>
            <pc:docMk/>
            <pc:sldMk cId="398717744" sldId="341"/>
            <ac:spMk id="3" creationId="{7E36B881-8A03-4053-BE19-49B83997A9C6}"/>
          </ac:spMkLst>
        </pc:spChg>
        <pc:spChg chg="add del">
          <ac:chgData name="Yvonne Phillips" userId="d3bd7e6dd0bd8ace" providerId="LiveId" clId="{93BDAD5E-BE41-4068-A826-0D20CAA3EB7D}" dt="2021-09-07T04:20:26.428" v="1404" actId="26606"/>
          <ac:spMkLst>
            <pc:docMk/>
            <pc:sldMk cId="398717744" sldId="341"/>
            <ac:spMk id="8" creationId="{D55CD764-972B-4CA5-A885-53E55C63E174}"/>
          </ac:spMkLst>
        </pc:spChg>
        <pc:spChg chg="add del">
          <ac:chgData name="Yvonne Phillips" userId="d3bd7e6dd0bd8ace" providerId="LiveId" clId="{93BDAD5E-BE41-4068-A826-0D20CAA3EB7D}" dt="2021-09-07T04:20:26.428" v="1404" actId="26606"/>
          <ac:spMkLst>
            <pc:docMk/>
            <pc:sldMk cId="398717744" sldId="341"/>
            <ac:spMk id="10" creationId="{34165AB3-7006-4430-BCE3-25476BE13322}"/>
          </ac:spMkLst>
        </pc:spChg>
        <pc:spChg chg="add del">
          <ac:chgData name="Yvonne Phillips" userId="d3bd7e6dd0bd8ace" providerId="LiveId" clId="{93BDAD5E-BE41-4068-A826-0D20CAA3EB7D}" dt="2021-09-07T04:20:26.428" v="1404" actId="26606"/>
          <ac:spMkLst>
            <pc:docMk/>
            <pc:sldMk cId="398717744" sldId="341"/>
            <ac:spMk id="34" creationId="{E3E51905-F374-4E1A-97CF-B741584B74D5}"/>
          </ac:spMkLst>
        </pc:spChg>
        <pc:spChg chg="add">
          <ac:chgData name="Yvonne Phillips" userId="d3bd7e6dd0bd8ace" providerId="LiveId" clId="{93BDAD5E-BE41-4068-A826-0D20CAA3EB7D}" dt="2021-09-07T04:20:26.428" v="1404" actId="26606"/>
          <ac:spMkLst>
            <pc:docMk/>
            <pc:sldMk cId="398717744" sldId="341"/>
            <ac:spMk id="39" creationId="{1C574E90-1949-4924-B663-AEA13DB7910B}"/>
          </ac:spMkLst>
        </pc:spChg>
        <pc:spChg chg="add">
          <ac:chgData name="Yvonne Phillips" userId="d3bd7e6dd0bd8ace" providerId="LiveId" clId="{93BDAD5E-BE41-4068-A826-0D20CAA3EB7D}" dt="2021-09-07T04:20:26.428" v="1404" actId="26606"/>
          <ac:spMkLst>
            <pc:docMk/>
            <pc:sldMk cId="398717744" sldId="341"/>
            <ac:spMk id="41" creationId="{3CD1EA40-7116-4FCB-9369-70F29FAA91EC}"/>
          </ac:spMkLst>
        </pc:spChg>
        <pc:spChg chg="add">
          <ac:chgData name="Yvonne Phillips" userId="d3bd7e6dd0bd8ace" providerId="LiveId" clId="{93BDAD5E-BE41-4068-A826-0D20CAA3EB7D}" dt="2021-09-07T04:20:26.428" v="1404" actId="26606"/>
          <ac:spMkLst>
            <pc:docMk/>
            <pc:sldMk cId="398717744" sldId="341"/>
            <ac:spMk id="43" creationId="{D9F5512A-48E1-4C07-B75E-3CCC517B6804}"/>
          </ac:spMkLst>
        </pc:spChg>
        <pc:spChg chg="add">
          <ac:chgData name="Yvonne Phillips" userId="d3bd7e6dd0bd8ace" providerId="LiveId" clId="{93BDAD5E-BE41-4068-A826-0D20CAA3EB7D}" dt="2021-09-07T04:20:26.428" v="1404" actId="26606"/>
          <ac:spMkLst>
            <pc:docMk/>
            <pc:sldMk cId="398717744" sldId="341"/>
            <ac:spMk id="67" creationId="{A5271697-90F1-4A23-8EF2-0179F2EAFACB}"/>
          </ac:spMkLst>
        </pc:spChg>
        <pc:grpChg chg="add del">
          <ac:chgData name="Yvonne Phillips" userId="d3bd7e6dd0bd8ace" providerId="LiveId" clId="{93BDAD5E-BE41-4068-A826-0D20CAA3EB7D}" dt="2021-09-07T04:20:26.428" v="1404" actId="26606"/>
          <ac:grpSpMkLst>
            <pc:docMk/>
            <pc:sldMk cId="398717744" sldId="341"/>
            <ac:grpSpMk id="12" creationId="{8B04D2B7-73F4-45B7-8DD7-46FBB764FDE4}"/>
          </ac:grpSpMkLst>
        </pc:grpChg>
        <pc:grpChg chg="add">
          <ac:chgData name="Yvonne Phillips" userId="d3bd7e6dd0bd8ace" providerId="LiveId" clId="{93BDAD5E-BE41-4068-A826-0D20CAA3EB7D}" dt="2021-09-07T04:20:26.428" v="1404" actId="26606"/>
          <ac:grpSpMkLst>
            <pc:docMk/>
            <pc:sldMk cId="398717744" sldId="341"/>
            <ac:grpSpMk id="45" creationId="{9CF1CD8B-D430-49E7-8630-84152C414EAC}"/>
          </ac:grpSpMkLst>
        </pc:grpChg>
        <pc:picChg chg="add mod">
          <ac:chgData name="Yvonne Phillips" userId="d3bd7e6dd0bd8ace" providerId="LiveId" clId="{93BDAD5E-BE41-4068-A826-0D20CAA3EB7D}" dt="2021-09-07T04:20:37.467" v="1407" actId="14100"/>
          <ac:picMkLst>
            <pc:docMk/>
            <pc:sldMk cId="398717744" sldId="341"/>
            <ac:picMk id="33" creationId="{2CA6B7F1-5EC6-4D82-9C0D-63C1E984F99E}"/>
          </ac:picMkLst>
        </pc:picChg>
      </pc:sldChg>
      <pc:sldChg chg="delSp modSp new mod">
        <pc:chgData name="Yvonne Phillips" userId="d3bd7e6dd0bd8ace" providerId="LiveId" clId="{93BDAD5E-BE41-4068-A826-0D20CAA3EB7D}" dt="2021-09-08T02:10:43.590" v="2505" actId="2711"/>
        <pc:sldMkLst>
          <pc:docMk/>
          <pc:sldMk cId="273619006" sldId="342"/>
        </pc:sldMkLst>
        <pc:spChg chg="del mod">
          <ac:chgData name="Yvonne Phillips" userId="d3bd7e6dd0bd8ace" providerId="LiveId" clId="{93BDAD5E-BE41-4068-A826-0D20CAA3EB7D}" dt="2021-09-07T01:58:25.711" v="939" actId="478"/>
          <ac:spMkLst>
            <pc:docMk/>
            <pc:sldMk cId="273619006" sldId="342"/>
            <ac:spMk id="2" creationId="{BB22882B-766C-406A-A81A-9C2B454EB3E0}"/>
          </ac:spMkLst>
        </pc:spChg>
        <pc:spChg chg="mod">
          <ac:chgData name="Yvonne Phillips" userId="d3bd7e6dd0bd8ace" providerId="LiveId" clId="{93BDAD5E-BE41-4068-A826-0D20CAA3EB7D}" dt="2021-09-08T02:10:43.590" v="2505" actId="2711"/>
          <ac:spMkLst>
            <pc:docMk/>
            <pc:sldMk cId="273619006" sldId="342"/>
            <ac:spMk id="3" creationId="{09A7491F-519F-4AF2-A374-12A52A1D10FE}"/>
          </ac:spMkLst>
        </pc:spChg>
      </pc:sldChg>
      <pc:sldChg chg="delSp modSp new del mod">
        <pc:chgData name="Yvonne Phillips" userId="d3bd7e6dd0bd8ace" providerId="LiveId" clId="{93BDAD5E-BE41-4068-A826-0D20CAA3EB7D}" dt="2021-09-07T03:53:30.502" v="1216" actId="47"/>
        <pc:sldMkLst>
          <pc:docMk/>
          <pc:sldMk cId="1852148087" sldId="343"/>
        </pc:sldMkLst>
        <pc:spChg chg="del mod">
          <ac:chgData name="Yvonne Phillips" userId="d3bd7e6dd0bd8ace" providerId="LiveId" clId="{93BDAD5E-BE41-4068-A826-0D20CAA3EB7D}" dt="2021-09-07T02:02:01.875" v="981" actId="478"/>
          <ac:spMkLst>
            <pc:docMk/>
            <pc:sldMk cId="1852148087" sldId="343"/>
            <ac:spMk id="2" creationId="{A474BC3E-51BE-4CF9-85D0-A7E67C97E7F3}"/>
          </ac:spMkLst>
        </pc:spChg>
        <pc:spChg chg="mod">
          <ac:chgData name="Yvonne Phillips" userId="d3bd7e6dd0bd8ace" providerId="LiveId" clId="{93BDAD5E-BE41-4068-A826-0D20CAA3EB7D}" dt="2021-09-07T02:02:11.634" v="987" actId="20577"/>
          <ac:spMkLst>
            <pc:docMk/>
            <pc:sldMk cId="1852148087" sldId="343"/>
            <ac:spMk id="3" creationId="{DEE62CAF-592F-4880-B0B2-E9F66F76293E}"/>
          </ac:spMkLst>
        </pc:spChg>
      </pc:sldChg>
      <pc:sldChg chg="addSp delSp modSp new mod setBg modAnim modNotesTx">
        <pc:chgData name="Yvonne Phillips" userId="d3bd7e6dd0bd8ace" providerId="LiveId" clId="{93BDAD5E-BE41-4068-A826-0D20CAA3EB7D}" dt="2021-09-08T02:11:25.892" v="2509" actId="2711"/>
        <pc:sldMkLst>
          <pc:docMk/>
          <pc:sldMk cId="4258229732" sldId="344"/>
        </pc:sldMkLst>
        <pc:spChg chg="del">
          <ac:chgData name="Yvonne Phillips" userId="d3bd7e6dd0bd8ace" providerId="LiveId" clId="{93BDAD5E-BE41-4068-A826-0D20CAA3EB7D}" dt="2021-09-07T03:18:16.851" v="1029" actId="478"/>
          <ac:spMkLst>
            <pc:docMk/>
            <pc:sldMk cId="4258229732" sldId="344"/>
            <ac:spMk id="2" creationId="{FF962D71-9AA7-4F70-8FA3-6ED2BD4228EC}"/>
          </ac:spMkLst>
        </pc:spChg>
        <pc:spChg chg="mod">
          <ac:chgData name="Yvonne Phillips" userId="d3bd7e6dd0bd8ace" providerId="LiveId" clId="{93BDAD5E-BE41-4068-A826-0D20CAA3EB7D}" dt="2021-09-08T02:11:25.892" v="2509" actId="2711"/>
          <ac:spMkLst>
            <pc:docMk/>
            <pc:sldMk cId="4258229732" sldId="344"/>
            <ac:spMk id="3" creationId="{120041B3-5D63-4243-B5F3-0CD82BDF9983}"/>
          </ac:spMkLst>
        </pc:spChg>
        <pc:spChg chg="add">
          <ac:chgData name="Yvonne Phillips" userId="d3bd7e6dd0bd8ace" providerId="LiveId" clId="{93BDAD5E-BE41-4068-A826-0D20CAA3EB7D}" dt="2021-09-07T03:21:14.042" v="1056" actId="26606"/>
          <ac:spMkLst>
            <pc:docMk/>
            <pc:sldMk cId="4258229732" sldId="344"/>
            <ac:spMk id="8" creationId="{8D1AA55E-40D5-461B-A5A8-4AE8AAB71B08}"/>
          </ac:spMkLst>
        </pc:spChg>
        <pc:grpChg chg="add">
          <ac:chgData name="Yvonne Phillips" userId="d3bd7e6dd0bd8ace" providerId="LiveId" clId="{93BDAD5E-BE41-4068-A826-0D20CAA3EB7D}" dt="2021-09-07T03:21:14.042" v="1056" actId="26606"/>
          <ac:grpSpMkLst>
            <pc:docMk/>
            <pc:sldMk cId="4258229732" sldId="344"/>
            <ac:grpSpMk id="12" creationId="{78350D8D-73D6-4132-89B5-DD52F3962A76}"/>
          </ac:grpSpMkLst>
        </pc:grpChg>
        <pc:cxnChg chg="add">
          <ac:chgData name="Yvonne Phillips" userId="d3bd7e6dd0bd8ace" providerId="LiveId" clId="{93BDAD5E-BE41-4068-A826-0D20CAA3EB7D}" dt="2021-09-07T03:21:14.042" v="1056" actId="26606"/>
          <ac:cxnSpMkLst>
            <pc:docMk/>
            <pc:sldMk cId="4258229732" sldId="344"/>
            <ac:cxnSpMk id="10" creationId="{7EB498BD-8089-4626-91EA-4978EBEF535E}"/>
          </ac:cxnSpMkLst>
        </pc:cxnChg>
      </pc:sldChg>
      <pc:sldChg chg="modSp new del mod">
        <pc:chgData name="Yvonne Phillips" userId="d3bd7e6dd0bd8ace" providerId="LiveId" clId="{93BDAD5E-BE41-4068-A826-0D20CAA3EB7D}" dt="2021-09-08T03:15:03.757" v="2931" actId="47"/>
        <pc:sldMkLst>
          <pc:docMk/>
          <pc:sldMk cId="4239072023" sldId="345"/>
        </pc:sldMkLst>
        <pc:spChg chg="mod">
          <ac:chgData name="Yvonne Phillips" userId="d3bd7e6dd0bd8ace" providerId="LiveId" clId="{93BDAD5E-BE41-4068-A826-0D20CAA3EB7D}" dt="2021-09-07T03:27:13.308" v="1103" actId="113"/>
          <ac:spMkLst>
            <pc:docMk/>
            <pc:sldMk cId="4239072023" sldId="345"/>
            <ac:spMk id="2" creationId="{7CBCB940-2353-4535-8BC6-71C2B58490B8}"/>
          </ac:spMkLst>
        </pc:spChg>
        <pc:spChg chg="mod">
          <ac:chgData name="Yvonne Phillips" userId="d3bd7e6dd0bd8ace" providerId="LiveId" clId="{93BDAD5E-BE41-4068-A826-0D20CAA3EB7D}" dt="2021-09-07T03:27:57.540" v="1114" actId="27636"/>
          <ac:spMkLst>
            <pc:docMk/>
            <pc:sldMk cId="4239072023" sldId="345"/>
            <ac:spMk id="3" creationId="{16806697-8A81-4F8E-8167-F495E773C33E}"/>
          </ac:spMkLst>
        </pc:spChg>
      </pc:sldChg>
      <pc:sldChg chg="modSp new del mod ord">
        <pc:chgData name="Yvonne Phillips" userId="d3bd7e6dd0bd8ace" providerId="LiveId" clId="{93BDAD5E-BE41-4068-A826-0D20CAA3EB7D}" dt="2021-09-07T05:41:40.037" v="1727" actId="47"/>
        <pc:sldMkLst>
          <pc:docMk/>
          <pc:sldMk cId="4246479058" sldId="346"/>
        </pc:sldMkLst>
        <pc:spChg chg="mod">
          <ac:chgData name="Yvonne Phillips" userId="d3bd7e6dd0bd8ace" providerId="LiveId" clId="{93BDAD5E-BE41-4068-A826-0D20CAA3EB7D}" dt="2021-09-07T03:29:54" v="1133" actId="20577"/>
          <ac:spMkLst>
            <pc:docMk/>
            <pc:sldMk cId="4246479058" sldId="346"/>
            <ac:spMk id="2" creationId="{6F9B4FCE-2085-408C-84D8-08B0A0E893D2}"/>
          </ac:spMkLst>
        </pc:spChg>
        <pc:spChg chg="mod">
          <ac:chgData name="Yvonne Phillips" userId="d3bd7e6dd0bd8ace" providerId="LiveId" clId="{93BDAD5E-BE41-4068-A826-0D20CAA3EB7D}" dt="2021-09-07T03:30:04.113" v="1136" actId="255"/>
          <ac:spMkLst>
            <pc:docMk/>
            <pc:sldMk cId="4246479058" sldId="346"/>
            <ac:spMk id="3" creationId="{797977C0-AF8C-495E-AEC0-2E9C556EDE01}"/>
          </ac:spMkLst>
        </pc:spChg>
      </pc:sldChg>
      <pc:sldChg chg="modSp new del mod">
        <pc:chgData name="Yvonne Phillips" userId="d3bd7e6dd0bd8ace" providerId="LiveId" clId="{93BDAD5E-BE41-4068-A826-0D20CAA3EB7D}" dt="2021-09-07T04:41:43.281" v="1673" actId="47"/>
        <pc:sldMkLst>
          <pc:docMk/>
          <pc:sldMk cId="235558928" sldId="347"/>
        </pc:sldMkLst>
        <pc:spChg chg="mod">
          <ac:chgData name="Yvonne Phillips" userId="d3bd7e6dd0bd8ace" providerId="LiveId" clId="{93BDAD5E-BE41-4068-A826-0D20CAA3EB7D}" dt="2021-09-07T04:26:34.029" v="1472" actId="20577"/>
          <ac:spMkLst>
            <pc:docMk/>
            <pc:sldMk cId="235558928" sldId="347"/>
            <ac:spMk id="3" creationId="{542936C9-A7B7-48F1-B411-946B28306932}"/>
          </ac:spMkLst>
        </pc:spChg>
      </pc:sldChg>
      <pc:sldChg chg="addSp delSp modSp new del mod setBg">
        <pc:chgData name="Yvonne Phillips" userId="d3bd7e6dd0bd8ace" providerId="LiveId" clId="{93BDAD5E-BE41-4068-A826-0D20CAA3EB7D}" dt="2021-09-07T04:20:51.052" v="1409" actId="47"/>
        <pc:sldMkLst>
          <pc:docMk/>
          <pc:sldMk cId="3092580707" sldId="347"/>
        </pc:sldMkLst>
        <pc:spChg chg="mod">
          <ac:chgData name="Yvonne Phillips" userId="d3bd7e6dd0bd8ace" providerId="LiveId" clId="{93BDAD5E-BE41-4068-A826-0D20CAA3EB7D}" dt="2021-09-07T04:16:34.698" v="1378" actId="20577"/>
          <ac:spMkLst>
            <pc:docMk/>
            <pc:sldMk cId="3092580707" sldId="347"/>
            <ac:spMk id="2" creationId="{9FB5CD61-4DDF-4030-BA47-29AE580D5758}"/>
          </ac:spMkLst>
        </pc:spChg>
        <pc:spChg chg="mod ord">
          <ac:chgData name="Yvonne Phillips" userId="d3bd7e6dd0bd8ace" providerId="LiveId" clId="{93BDAD5E-BE41-4068-A826-0D20CAA3EB7D}" dt="2021-09-07T04:20:47.495" v="1408" actId="21"/>
          <ac:spMkLst>
            <pc:docMk/>
            <pc:sldMk cId="3092580707" sldId="347"/>
            <ac:spMk id="3" creationId="{AC6C823B-5666-4A29-BC94-287D1C36FF24}"/>
          </ac:spMkLst>
        </pc:spChg>
        <pc:spChg chg="add del">
          <ac:chgData name="Yvonne Phillips" userId="d3bd7e6dd0bd8ace" providerId="LiveId" clId="{93BDAD5E-BE41-4068-A826-0D20CAA3EB7D}" dt="2021-09-07T04:16:18.048" v="1355" actId="26606"/>
          <ac:spMkLst>
            <pc:docMk/>
            <pc:sldMk cId="3092580707" sldId="347"/>
            <ac:spMk id="71" creationId="{1C574E90-1949-4924-B663-AEA13DB7910B}"/>
          </ac:spMkLst>
        </pc:spChg>
        <pc:spChg chg="add del">
          <ac:chgData name="Yvonne Phillips" userId="d3bd7e6dd0bd8ace" providerId="LiveId" clId="{93BDAD5E-BE41-4068-A826-0D20CAA3EB7D}" dt="2021-09-07T04:16:18.048" v="1355" actId="26606"/>
          <ac:spMkLst>
            <pc:docMk/>
            <pc:sldMk cId="3092580707" sldId="347"/>
            <ac:spMk id="73" creationId="{3CD1EA40-7116-4FCB-9369-70F29FAA91EC}"/>
          </ac:spMkLst>
        </pc:spChg>
        <pc:spChg chg="add del">
          <ac:chgData name="Yvonne Phillips" userId="d3bd7e6dd0bd8ace" providerId="LiveId" clId="{93BDAD5E-BE41-4068-A826-0D20CAA3EB7D}" dt="2021-09-07T04:16:18.048" v="1355" actId="26606"/>
          <ac:spMkLst>
            <pc:docMk/>
            <pc:sldMk cId="3092580707" sldId="347"/>
            <ac:spMk id="75" creationId="{D9F5512A-48E1-4C07-B75E-3CCC517B6804}"/>
          </ac:spMkLst>
        </pc:spChg>
        <pc:spChg chg="add del">
          <ac:chgData name="Yvonne Phillips" userId="d3bd7e6dd0bd8ace" providerId="LiveId" clId="{93BDAD5E-BE41-4068-A826-0D20CAA3EB7D}" dt="2021-09-07T04:16:18.048" v="1355" actId="26606"/>
          <ac:spMkLst>
            <pc:docMk/>
            <pc:sldMk cId="3092580707" sldId="347"/>
            <ac:spMk id="99" creationId="{A5271697-90F1-4A23-8EF2-0179F2EAFACB}"/>
          </ac:spMkLst>
        </pc:spChg>
        <pc:spChg chg="add del">
          <ac:chgData name="Yvonne Phillips" userId="d3bd7e6dd0bd8ace" providerId="LiveId" clId="{93BDAD5E-BE41-4068-A826-0D20CAA3EB7D}" dt="2021-09-07T04:16:17.396" v="1354" actId="26606"/>
          <ac:spMkLst>
            <pc:docMk/>
            <pc:sldMk cId="3092580707" sldId="347"/>
            <ac:spMk id="135" creationId="{0450C687-86B5-4248-BEBB-0B59B7977047}"/>
          </ac:spMkLst>
        </pc:spChg>
        <pc:spChg chg="add del">
          <ac:chgData name="Yvonne Phillips" userId="d3bd7e6dd0bd8ace" providerId="LiveId" clId="{93BDAD5E-BE41-4068-A826-0D20CAA3EB7D}" dt="2021-09-07T04:16:17.396" v="1354" actId="26606"/>
          <ac:spMkLst>
            <pc:docMk/>
            <pc:sldMk cId="3092580707" sldId="347"/>
            <ac:spMk id="137" creationId="{3CD1EA40-7116-4FCB-9369-70F29FAA91EC}"/>
          </ac:spMkLst>
        </pc:spChg>
        <pc:spChg chg="add del">
          <ac:chgData name="Yvonne Phillips" userId="d3bd7e6dd0bd8ace" providerId="LiveId" clId="{93BDAD5E-BE41-4068-A826-0D20CAA3EB7D}" dt="2021-09-07T04:16:17.396" v="1354" actId="26606"/>
          <ac:spMkLst>
            <pc:docMk/>
            <pc:sldMk cId="3092580707" sldId="347"/>
            <ac:spMk id="139" creationId="{A5271697-90F1-4A23-8EF2-0179F2EAFACB}"/>
          </ac:spMkLst>
        </pc:spChg>
        <pc:spChg chg="add del">
          <ac:chgData name="Yvonne Phillips" userId="d3bd7e6dd0bd8ace" providerId="LiveId" clId="{93BDAD5E-BE41-4068-A826-0D20CAA3EB7D}" dt="2021-09-07T04:16:17.396" v="1354" actId="26606"/>
          <ac:spMkLst>
            <pc:docMk/>
            <pc:sldMk cId="3092580707" sldId="347"/>
            <ac:spMk id="163" creationId="{D9F5512A-48E1-4C07-B75E-3CCC517B6804}"/>
          </ac:spMkLst>
        </pc:spChg>
        <pc:grpChg chg="add del">
          <ac:chgData name="Yvonne Phillips" userId="d3bd7e6dd0bd8ace" providerId="LiveId" clId="{93BDAD5E-BE41-4068-A826-0D20CAA3EB7D}" dt="2021-09-07T04:16:18.048" v="1355" actId="26606"/>
          <ac:grpSpMkLst>
            <pc:docMk/>
            <pc:sldMk cId="3092580707" sldId="347"/>
            <ac:grpSpMk id="77" creationId="{9CF1CD8B-D430-49E7-8630-84152C414EAC}"/>
          </ac:grpSpMkLst>
        </pc:grpChg>
        <pc:grpChg chg="add del">
          <ac:chgData name="Yvonne Phillips" userId="d3bd7e6dd0bd8ace" providerId="LiveId" clId="{93BDAD5E-BE41-4068-A826-0D20CAA3EB7D}" dt="2021-09-07T04:16:17.396" v="1354" actId="26606"/>
          <ac:grpSpMkLst>
            <pc:docMk/>
            <pc:sldMk cId="3092580707" sldId="347"/>
            <ac:grpSpMk id="141" creationId="{A9B4CF53-BC95-46A2-B37D-D05450472BCB}"/>
          </ac:grpSpMkLst>
        </pc:grpChg>
        <pc:picChg chg="add mod ord">
          <ac:chgData name="Yvonne Phillips" userId="d3bd7e6dd0bd8ace" providerId="LiveId" clId="{93BDAD5E-BE41-4068-A826-0D20CAA3EB7D}" dt="2021-09-07T04:16:27.992" v="1357" actId="1076"/>
          <ac:picMkLst>
            <pc:docMk/>
            <pc:sldMk cId="3092580707" sldId="347"/>
            <ac:picMk id="9218" creationId="{86D403A4-DF7B-4E8D-B4A6-976B5211A894}"/>
          </ac:picMkLst>
        </pc:picChg>
      </pc:sldChg>
      <pc:sldChg chg="addSp modSp new mod setBg modNotesTx">
        <pc:chgData name="Yvonne Phillips" userId="d3bd7e6dd0bd8ace" providerId="LiveId" clId="{93BDAD5E-BE41-4068-A826-0D20CAA3EB7D}" dt="2021-09-08T01:42:24.667" v="2196" actId="255"/>
        <pc:sldMkLst>
          <pc:docMk/>
          <pc:sldMk cId="3328826037" sldId="348"/>
        </pc:sldMkLst>
        <pc:spChg chg="mod">
          <ac:chgData name="Yvonne Phillips" userId="d3bd7e6dd0bd8ace" providerId="LiveId" clId="{93BDAD5E-BE41-4068-A826-0D20CAA3EB7D}" dt="2021-09-08T01:42:14.411" v="2194" actId="26606"/>
          <ac:spMkLst>
            <pc:docMk/>
            <pc:sldMk cId="3328826037" sldId="348"/>
            <ac:spMk id="2" creationId="{D7A796B0-86EA-4109-8BB4-A385497B4B52}"/>
          </ac:spMkLst>
        </pc:spChg>
        <pc:spChg chg="mod">
          <ac:chgData name="Yvonne Phillips" userId="d3bd7e6dd0bd8ace" providerId="LiveId" clId="{93BDAD5E-BE41-4068-A826-0D20CAA3EB7D}" dt="2021-09-08T01:42:24.667" v="2196" actId="255"/>
          <ac:spMkLst>
            <pc:docMk/>
            <pc:sldMk cId="3328826037" sldId="348"/>
            <ac:spMk id="3" creationId="{A9C867C5-CAC2-44E7-9AB6-049622EBF2CC}"/>
          </ac:spMkLst>
        </pc:spChg>
        <pc:spChg chg="mod">
          <ac:chgData name="Yvonne Phillips" userId="d3bd7e6dd0bd8ace" providerId="LiveId" clId="{93BDAD5E-BE41-4068-A826-0D20CAA3EB7D}" dt="2021-09-08T01:42:14.411" v="2194" actId="26606"/>
          <ac:spMkLst>
            <pc:docMk/>
            <pc:sldMk cId="3328826037" sldId="348"/>
            <ac:spMk id="4" creationId="{940C5537-753F-493A-9034-D81FF9ACB7BA}"/>
          </ac:spMkLst>
        </pc:spChg>
        <pc:spChg chg="add">
          <ac:chgData name="Yvonne Phillips" userId="d3bd7e6dd0bd8ace" providerId="LiveId" clId="{93BDAD5E-BE41-4068-A826-0D20CAA3EB7D}" dt="2021-09-08T01:42:14.411" v="2194" actId="26606"/>
          <ac:spMkLst>
            <pc:docMk/>
            <pc:sldMk cId="3328826037" sldId="348"/>
            <ac:spMk id="9" creationId="{1B15ED52-F352-441B-82BF-E0EA34836D08}"/>
          </ac:spMkLst>
        </pc:spChg>
        <pc:spChg chg="add">
          <ac:chgData name="Yvonne Phillips" userId="d3bd7e6dd0bd8ace" providerId="LiveId" clId="{93BDAD5E-BE41-4068-A826-0D20CAA3EB7D}" dt="2021-09-08T01:42:14.411" v="2194" actId="26606"/>
          <ac:spMkLst>
            <pc:docMk/>
            <pc:sldMk cId="3328826037" sldId="348"/>
            <ac:spMk id="11" creationId="{3B2E3793-BFE6-45A2-9B7B-E18844431C99}"/>
          </ac:spMkLst>
        </pc:spChg>
        <pc:spChg chg="add">
          <ac:chgData name="Yvonne Phillips" userId="d3bd7e6dd0bd8ace" providerId="LiveId" clId="{93BDAD5E-BE41-4068-A826-0D20CAA3EB7D}" dt="2021-09-08T01:42:14.411" v="2194" actId="26606"/>
          <ac:spMkLst>
            <pc:docMk/>
            <pc:sldMk cId="3328826037" sldId="348"/>
            <ac:spMk id="13" creationId="{BC4C4868-CB8F-4AF9-9CDB-8108F2C19B67}"/>
          </ac:spMkLst>
        </pc:spChg>
        <pc:spChg chg="add">
          <ac:chgData name="Yvonne Phillips" userId="d3bd7e6dd0bd8ace" providerId="LiveId" clId="{93BDAD5E-BE41-4068-A826-0D20CAA3EB7D}" dt="2021-09-08T01:42:14.411" v="2194" actId="26606"/>
          <ac:spMkLst>
            <pc:docMk/>
            <pc:sldMk cId="3328826037" sldId="348"/>
            <ac:spMk id="15" creationId="{375E0459-6403-40CD-989D-56A4407CA12E}"/>
          </ac:spMkLst>
        </pc:spChg>
        <pc:spChg chg="add">
          <ac:chgData name="Yvonne Phillips" userId="d3bd7e6dd0bd8ace" providerId="LiveId" clId="{93BDAD5E-BE41-4068-A826-0D20CAA3EB7D}" dt="2021-09-08T01:42:14.411" v="2194" actId="26606"/>
          <ac:spMkLst>
            <pc:docMk/>
            <pc:sldMk cId="3328826037" sldId="348"/>
            <ac:spMk id="17" creationId="{53E5B1A8-3AC9-4BD1-9BBC-78CA94F2D1BA}"/>
          </ac:spMkLst>
        </pc:spChg>
      </pc:sldChg>
      <pc:sldChg chg="addSp modSp new mod setBg modClrScheme chgLayout modNotesTx">
        <pc:chgData name="Yvonne Phillips" userId="d3bd7e6dd0bd8ace" providerId="LiveId" clId="{93BDAD5E-BE41-4068-A826-0D20CAA3EB7D}" dt="2021-09-08T01:39:16.821" v="2144" actId="20577"/>
        <pc:sldMkLst>
          <pc:docMk/>
          <pc:sldMk cId="2534208034" sldId="349"/>
        </pc:sldMkLst>
        <pc:spChg chg="mod ord">
          <ac:chgData name="Yvonne Phillips" userId="d3bd7e6dd0bd8ace" providerId="LiveId" clId="{93BDAD5E-BE41-4068-A826-0D20CAA3EB7D}" dt="2021-09-08T01:38:51.427" v="2139" actId="207"/>
          <ac:spMkLst>
            <pc:docMk/>
            <pc:sldMk cId="2534208034" sldId="349"/>
            <ac:spMk id="2" creationId="{71014EDF-F877-4509-BE9C-1B65ED71D157}"/>
          </ac:spMkLst>
        </pc:spChg>
        <pc:spChg chg="add mod ord">
          <ac:chgData name="Yvonne Phillips" userId="d3bd7e6dd0bd8ace" providerId="LiveId" clId="{93BDAD5E-BE41-4068-A826-0D20CAA3EB7D}" dt="2021-09-08T01:39:16.821" v="2144" actId="20577"/>
          <ac:spMkLst>
            <pc:docMk/>
            <pc:sldMk cId="2534208034" sldId="349"/>
            <ac:spMk id="3" creationId="{F4203F85-2786-438C-9A62-236D0ECE596B}"/>
          </ac:spMkLst>
        </pc:spChg>
        <pc:spChg chg="add mod ord">
          <ac:chgData name="Yvonne Phillips" userId="d3bd7e6dd0bd8ace" providerId="LiveId" clId="{93BDAD5E-BE41-4068-A826-0D20CAA3EB7D}" dt="2021-09-08T01:38:21.673" v="2132" actId="26606"/>
          <ac:spMkLst>
            <pc:docMk/>
            <pc:sldMk cId="2534208034" sldId="349"/>
            <ac:spMk id="4" creationId="{59BE0878-1288-43F0-8EC7-252CF3941859}"/>
          </ac:spMkLst>
        </pc:spChg>
        <pc:spChg chg="add">
          <ac:chgData name="Yvonne Phillips" userId="d3bd7e6dd0bd8ace" providerId="LiveId" clId="{93BDAD5E-BE41-4068-A826-0D20CAA3EB7D}" dt="2021-09-08T01:38:21.673" v="2132" actId="26606"/>
          <ac:spMkLst>
            <pc:docMk/>
            <pc:sldMk cId="2534208034" sldId="349"/>
            <ac:spMk id="9" creationId="{B34F5AD2-EDBD-4BBD-A55C-EAFFD0C7097A}"/>
          </ac:spMkLst>
        </pc:spChg>
        <pc:spChg chg="add">
          <ac:chgData name="Yvonne Phillips" userId="d3bd7e6dd0bd8ace" providerId="LiveId" clId="{93BDAD5E-BE41-4068-A826-0D20CAA3EB7D}" dt="2021-09-08T01:38:21.673" v="2132" actId="26606"/>
          <ac:spMkLst>
            <pc:docMk/>
            <pc:sldMk cId="2534208034" sldId="349"/>
            <ac:spMk id="11" creationId="{C3896A03-3945-419A-B66B-4EE266EDD152}"/>
          </ac:spMkLst>
        </pc:spChg>
        <pc:spChg chg="add">
          <ac:chgData name="Yvonne Phillips" userId="d3bd7e6dd0bd8ace" providerId="LiveId" clId="{93BDAD5E-BE41-4068-A826-0D20CAA3EB7D}" dt="2021-09-08T01:38:21.673" v="2132" actId="26606"/>
          <ac:spMkLst>
            <pc:docMk/>
            <pc:sldMk cId="2534208034" sldId="349"/>
            <ac:spMk id="13" creationId="{B8EAE243-3A9F-4A46-B0D9-04C723A8A1BD}"/>
          </ac:spMkLst>
        </pc:spChg>
      </pc:sldChg>
      <pc:sldChg chg="addSp delSp modSp new mod setBg modClrScheme chgLayout modNotesTx">
        <pc:chgData name="Yvonne Phillips" userId="d3bd7e6dd0bd8ace" providerId="LiveId" clId="{93BDAD5E-BE41-4068-A826-0D20CAA3EB7D}" dt="2021-09-08T02:25:01.572" v="2638" actId="255"/>
        <pc:sldMkLst>
          <pc:docMk/>
          <pc:sldMk cId="4238677166" sldId="350"/>
        </pc:sldMkLst>
        <pc:spChg chg="del">
          <ac:chgData name="Yvonne Phillips" userId="d3bd7e6dd0bd8ace" providerId="LiveId" clId="{93BDAD5E-BE41-4068-A826-0D20CAA3EB7D}" dt="2021-09-07T16:46:37.387" v="1883" actId="700"/>
          <ac:spMkLst>
            <pc:docMk/>
            <pc:sldMk cId="4238677166" sldId="350"/>
            <ac:spMk id="2" creationId="{8170801B-03EE-49BF-A586-CFBA2B8DECEB}"/>
          </ac:spMkLst>
        </pc:spChg>
        <pc:spChg chg="del">
          <ac:chgData name="Yvonne Phillips" userId="d3bd7e6dd0bd8ace" providerId="LiveId" clId="{93BDAD5E-BE41-4068-A826-0D20CAA3EB7D}" dt="2021-09-07T16:46:37.387" v="1883" actId="700"/>
          <ac:spMkLst>
            <pc:docMk/>
            <pc:sldMk cId="4238677166" sldId="350"/>
            <ac:spMk id="3" creationId="{C12B1FDC-870C-47D9-BEDB-0FCDBBA64542}"/>
          </ac:spMkLst>
        </pc:spChg>
        <pc:spChg chg="mod ord">
          <ac:chgData name="Yvonne Phillips" userId="d3bd7e6dd0bd8ace" providerId="LiveId" clId="{93BDAD5E-BE41-4068-A826-0D20CAA3EB7D}" dt="2021-09-07T16:46:45.406" v="1885" actId="26606"/>
          <ac:spMkLst>
            <pc:docMk/>
            <pc:sldMk cId="4238677166" sldId="350"/>
            <ac:spMk id="4" creationId="{16CFFF97-AA5B-4468-8254-5E0E7816F948}"/>
          </ac:spMkLst>
        </pc:spChg>
        <pc:spChg chg="add mod">
          <ac:chgData name="Yvonne Phillips" userId="d3bd7e6dd0bd8ace" providerId="LiveId" clId="{93BDAD5E-BE41-4068-A826-0D20CAA3EB7D}" dt="2021-09-07T16:49:15.100" v="1936" actId="255"/>
          <ac:spMkLst>
            <pc:docMk/>
            <pc:sldMk cId="4238677166" sldId="350"/>
            <ac:spMk id="7" creationId="{887731D4-90EB-4A0F-8373-A3F9CDCFBE92}"/>
          </ac:spMkLst>
        </pc:spChg>
        <pc:graphicFrameChg chg="add mod">
          <ac:chgData name="Yvonne Phillips" userId="d3bd7e6dd0bd8ace" providerId="LiveId" clId="{93BDAD5E-BE41-4068-A826-0D20CAA3EB7D}" dt="2021-09-07T16:46:45.406" v="1885" actId="26606"/>
          <ac:graphicFrameMkLst>
            <pc:docMk/>
            <pc:sldMk cId="4238677166" sldId="350"/>
            <ac:graphicFrameMk id="5" creationId="{AC1A8437-6A8B-4948-AB94-58DD57DF624F}"/>
          </ac:graphicFrameMkLst>
        </pc:graphicFrameChg>
      </pc:sldChg>
      <pc:sldChg chg="addSp delSp modSp new mod setBg modClrScheme chgLayout">
        <pc:chgData name="Yvonne Phillips" userId="d3bd7e6dd0bd8ace" providerId="LiveId" clId="{93BDAD5E-BE41-4068-A826-0D20CAA3EB7D}" dt="2021-09-08T01:41:40.060" v="2192" actId="113"/>
        <pc:sldMkLst>
          <pc:docMk/>
          <pc:sldMk cId="4140662540" sldId="351"/>
        </pc:sldMkLst>
        <pc:spChg chg="del">
          <ac:chgData name="Yvonne Phillips" userId="d3bd7e6dd0bd8ace" providerId="LiveId" clId="{93BDAD5E-BE41-4068-A826-0D20CAA3EB7D}" dt="2021-09-07T16:52:52.721" v="1941" actId="700"/>
          <ac:spMkLst>
            <pc:docMk/>
            <pc:sldMk cId="4140662540" sldId="351"/>
            <ac:spMk id="2" creationId="{AEF91F24-EE31-40BB-A429-A8E4141047D3}"/>
          </ac:spMkLst>
        </pc:spChg>
        <pc:spChg chg="del">
          <ac:chgData name="Yvonne Phillips" userId="d3bd7e6dd0bd8ace" providerId="LiveId" clId="{93BDAD5E-BE41-4068-A826-0D20CAA3EB7D}" dt="2021-09-07T16:52:24.691" v="1938"/>
          <ac:spMkLst>
            <pc:docMk/>
            <pc:sldMk cId="4140662540" sldId="351"/>
            <ac:spMk id="3" creationId="{4EEA9D89-F2F3-45AE-9A5E-0F0E5C5923A1}"/>
          </ac:spMkLst>
        </pc:spChg>
        <pc:spChg chg="mod ord">
          <ac:chgData name="Yvonne Phillips" userId="d3bd7e6dd0bd8ace" providerId="LiveId" clId="{93BDAD5E-BE41-4068-A826-0D20CAA3EB7D}" dt="2021-09-07T16:53:13.856" v="1946" actId="26606"/>
          <ac:spMkLst>
            <pc:docMk/>
            <pc:sldMk cId="4140662540" sldId="351"/>
            <ac:spMk id="4" creationId="{C8002B08-3522-492A-AB0B-14AF3B9C8798}"/>
          </ac:spMkLst>
        </pc:spChg>
        <pc:spChg chg="add">
          <ac:chgData name="Yvonne Phillips" userId="d3bd7e6dd0bd8ace" providerId="LiveId" clId="{93BDAD5E-BE41-4068-A826-0D20CAA3EB7D}" dt="2021-09-07T16:53:13.856" v="1946" actId="26606"/>
          <ac:spMkLst>
            <pc:docMk/>
            <pc:sldMk cId="4140662540" sldId="351"/>
            <ac:spMk id="10" creationId="{A1F6BF70-C7D1-4AF9-8DB4-BEEB8A9C3529}"/>
          </ac:spMkLst>
        </pc:spChg>
        <pc:spChg chg="add mod">
          <ac:chgData name="Yvonne Phillips" userId="d3bd7e6dd0bd8ace" providerId="LiveId" clId="{93BDAD5E-BE41-4068-A826-0D20CAA3EB7D}" dt="2021-09-07T16:53:38.978" v="1960" actId="20577"/>
          <ac:spMkLst>
            <pc:docMk/>
            <pc:sldMk cId="4140662540" sldId="351"/>
            <ac:spMk id="15" creationId="{298B7C65-CEF6-4C42-BDC5-9DA0E2A5F14C}"/>
          </ac:spMkLst>
        </pc:spChg>
        <pc:spChg chg="add">
          <ac:chgData name="Yvonne Phillips" userId="d3bd7e6dd0bd8ace" providerId="LiveId" clId="{93BDAD5E-BE41-4068-A826-0D20CAA3EB7D}" dt="2021-09-07T16:53:13.856" v="1946" actId="26606"/>
          <ac:spMkLst>
            <pc:docMk/>
            <pc:sldMk cId="4140662540" sldId="351"/>
            <ac:spMk id="16" creationId="{2C1BBA94-3F40-40AA-8BB9-E69E25E537C1}"/>
          </ac:spMkLst>
        </pc:spChg>
        <pc:spChg chg="add mod">
          <ac:chgData name="Yvonne Phillips" userId="d3bd7e6dd0bd8ace" providerId="LiveId" clId="{93BDAD5E-BE41-4068-A826-0D20CAA3EB7D}" dt="2021-09-07T16:53:56.103" v="1963" actId="1076"/>
          <ac:spMkLst>
            <pc:docMk/>
            <pc:sldMk cId="4140662540" sldId="351"/>
            <ac:spMk id="17" creationId="{DBF446F9-C8F0-4FA1-8978-4AC9227D67EA}"/>
          </ac:spMkLst>
        </pc:spChg>
        <pc:grpChg chg="add">
          <ac:chgData name="Yvonne Phillips" userId="d3bd7e6dd0bd8ace" providerId="LiveId" clId="{93BDAD5E-BE41-4068-A826-0D20CAA3EB7D}" dt="2021-09-07T16:53:13.856" v="1946" actId="26606"/>
          <ac:grpSpMkLst>
            <pc:docMk/>
            <pc:sldMk cId="4140662540" sldId="351"/>
            <ac:grpSpMk id="12" creationId="{0C66A8B6-1F6E-4FCC-93B9-B9986B6FD111}"/>
          </ac:grpSpMkLst>
        </pc:grpChg>
        <pc:graphicFrameChg chg="add mod ord modGraphic">
          <ac:chgData name="Yvonne Phillips" userId="d3bd7e6dd0bd8ace" providerId="LiveId" clId="{93BDAD5E-BE41-4068-A826-0D20CAA3EB7D}" dt="2021-09-08T01:41:40.060" v="2192" actId="113"/>
          <ac:graphicFrameMkLst>
            <pc:docMk/>
            <pc:sldMk cId="4140662540" sldId="351"/>
            <ac:graphicFrameMk id="5" creationId="{8A953EE7-BC2B-4BFA-90D7-617A1F918555}"/>
          </ac:graphicFrameMkLst>
        </pc:graphicFrameChg>
        <pc:graphicFrameChg chg="add del mod">
          <ac:chgData name="Yvonne Phillips" userId="d3bd7e6dd0bd8ace" providerId="LiveId" clId="{93BDAD5E-BE41-4068-A826-0D20CAA3EB7D}" dt="2021-09-07T16:52:47.972" v="1940"/>
          <ac:graphicFrameMkLst>
            <pc:docMk/>
            <pc:sldMk cId="4140662540" sldId="351"/>
            <ac:graphicFrameMk id="6" creationId="{BDE3BDD6-6828-48A8-84BF-71E25C5F7124}"/>
          </ac:graphicFrameMkLst>
        </pc:graphicFrameChg>
        <pc:graphicFrameChg chg="add del mod">
          <ac:chgData name="Yvonne Phillips" userId="d3bd7e6dd0bd8ace" providerId="LiveId" clId="{93BDAD5E-BE41-4068-A826-0D20CAA3EB7D}" dt="2021-09-07T16:53:19.656" v="1948" actId="478"/>
          <ac:graphicFrameMkLst>
            <pc:docMk/>
            <pc:sldMk cId="4140662540" sldId="351"/>
            <ac:graphicFrameMk id="7" creationId="{822FA10D-1ABA-41F7-9470-B4DF24A3E9E9}"/>
          </ac:graphicFrameMkLst>
        </pc:graphicFrameChg>
      </pc:sldChg>
      <pc:sldChg chg="addSp delSp modSp new mod modClrScheme chgLayout modNotesTx">
        <pc:chgData name="Yvonne Phillips" userId="d3bd7e6dd0bd8ace" providerId="LiveId" clId="{93BDAD5E-BE41-4068-A826-0D20CAA3EB7D}" dt="2021-09-08T02:11:12.742" v="2508" actId="2711"/>
        <pc:sldMkLst>
          <pc:docMk/>
          <pc:sldMk cId="553770852" sldId="352"/>
        </pc:sldMkLst>
        <pc:spChg chg="del">
          <ac:chgData name="Yvonne Phillips" userId="d3bd7e6dd0bd8ace" providerId="LiveId" clId="{93BDAD5E-BE41-4068-A826-0D20CAA3EB7D}" dt="2021-09-08T01:24:52.611" v="2028" actId="700"/>
          <ac:spMkLst>
            <pc:docMk/>
            <pc:sldMk cId="553770852" sldId="352"/>
            <ac:spMk id="2" creationId="{2393C20A-4991-4B67-91C6-A2B7358DC11F}"/>
          </ac:spMkLst>
        </pc:spChg>
        <pc:spChg chg="del">
          <ac:chgData name="Yvonne Phillips" userId="d3bd7e6dd0bd8ace" providerId="LiveId" clId="{93BDAD5E-BE41-4068-A826-0D20CAA3EB7D}" dt="2021-09-08T01:24:52.611" v="2028" actId="700"/>
          <ac:spMkLst>
            <pc:docMk/>
            <pc:sldMk cId="553770852" sldId="352"/>
            <ac:spMk id="3" creationId="{6AA486F1-CEF5-4DD1-9FE4-25EBDF8B7748}"/>
          </ac:spMkLst>
        </pc:spChg>
        <pc:spChg chg="add mod">
          <ac:chgData name="Yvonne Phillips" userId="d3bd7e6dd0bd8ace" providerId="LiveId" clId="{93BDAD5E-BE41-4068-A826-0D20CAA3EB7D}" dt="2021-09-08T02:10:59.366" v="2506" actId="2711"/>
          <ac:spMkLst>
            <pc:docMk/>
            <pc:sldMk cId="553770852" sldId="352"/>
            <ac:spMk id="5" creationId="{C572AD11-C40A-4AF2-B57D-7DDD24A6C7AF}"/>
          </ac:spMkLst>
        </pc:spChg>
        <pc:spChg chg="add mod">
          <ac:chgData name="Yvonne Phillips" userId="d3bd7e6dd0bd8ace" providerId="LiveId" clId="{93BDAD5E-BE41-4068-A826-0D20CAA3EB7D}" dt="2021-09-08T02:11:12.742" v="2508" actId="2711"/>
          <ac:spMkLst>
            <pc:docMk/>
            <pc:sldMk cId="553770852" sldId="352"/>
            <ac:spMk id="6" creationId="{A2648776-D26B-4FDA-9C0B-EB6A7BE3360D}"/>
          </ac:spMkLst>
        </pc:spChg>
        <pc:spChg chg="add mod">
          <ac:chgData name="Yvonne Phillips" userId="d3bd7e6dd0bd8ace" providerId="LiveId" clId="{93BDAD5E-BE41-4068-A826-0D20CAA3EB7D}" dt="2021-09-08T02:11:06.379" v="2507" actId="2711"/>
          <ac:spMkLst>
            <pc:docMk/>
            <pc:sldMk cId="553770852" sldId="352"/>
            <ac:spMk id="7" creationId="{26910715-EF5B-4A5D-AF54-9BA1E41E88CD}"/>
          </ac:spMkLst>
        </pc:spChg>
        <pc:picChg chg="add mod">
          <ac:chgData name="Yvonne Phillips" userId="d3bd7e6dd0bd8ace" providerId="LiveId" clId="{93BDAD5E-BE41-4068-A826-0D20CAA3EB7D}" dt="2021-09-08T01:24:58.507" v="2029"/>
          <ac:picMkLst>
            <pc:docMk/>
            <pc:sldMk cId="553770852" sldId="352"/>
            <ac:picMk id="4" creationId="{D89752BD-C7F8-456B-BD54-586B937CFC2E}"/>
          </ac:picMkLst>
        </pc:picChg>
      </pc:sldChg>
      <pc:sldChg chg="modSp add mod ord modAnim modNotesTx">
        <pc:chgData name="Yvonne Phillips" userId="d3bd7e6dd0bd8ace" providerId="LiveId" clId="{93BDAD5E-BE41-4068-A826-0D20CAA3EB7D}" dt="2021-09-08T02:15:10.392" v="2555" actId="6549"/>
        <pc:sldMkLst>
          <pc:docMk/>
          <pc:sldMk cId="3145450761" sldId="353"/>
        </pc:sldMkLst>
        <pc:spChg chg="mod">
          <ac:chgData name="Yvonne Phillips" userId="d3bd7e6dd0bd8ace" providerId="LiveId" clId="{93BDAD5E-BE41-4068-A826-0D20CAA3EB7D}" dt="2021-09-08T02:15:10.392" v="2555" actId="6549"/>
          <ac:spMkLst>
            <pc:docMk/>
            <pc:sldMk cId="3145450761" sldId="353"/>
            <ac:spMk id="3" creationId="{120041B3-5D63-4243-B5F3-0CD82BDF9983}"/>
          </ac:spMkLst>
        </pc:spChg>
      </pc:sldChg>
      <pc:sldChg chg="addSp delSp modSp new mod modNotesTx">
        <pc:chgData name="Yvonne Phillips" userId="d3bd7e6dd0bd8ace" providerId="LiveId" clId="{93BDAD5E-BE41-4068-A826-0D20CAA3EB7D}" dt="2021-09-08T02:22:06.611" v="2624" actId="255"/>
        <pc:sldMkLst>
          <pc:docMk/>
          <pc:sldMk cId="2119692067" sldId="354"/>
        </pc:sldMkLst>
        <pc:spChg chg="del mod">
          <ac:chgData name="Yvonne Phillips" userId="d3bd7e6dd0bd8ace" providerId="LiveId" clId="{93BDAD5E-BE41-4068-A826-0D20CAA3EB7D}" dt="2021-09-08T02:17:48.725" v="2603" actId="478"/>
          <ac:spMkLst>
            <pc:docMk/>
            <pc:sldMk cId="2119692067" sldId="354"/>
            <ac:spMk id="2" creationId="{158AF18E-A935-43E6-BD63-1452B74DB497}"/>
          </ac:spMkLst>
        </pc:spChg>
        <pc:spChg chg="del">
          <ac:chgData name="Yvonne Phillips" userId="d3bd7e6dd0bd8ace" providerId="LiveId" clId="{93BDAD5E-BE41-4068-A826-0D20CAA3EB7D}" dt="2021-09-08T01:53:21.664" v="2414"/>
          <ac:spMkLst>
            <pc:docMk/>
            <pc:sldMk cId="2119692067" sldId="354"/>
            <ac:spMk id="3" creationId="{C1F0CA01-FE80-437C-A1D2-653DB90C2F15}"/>
          </ac:spMkLst>
        </pc:spChg>
        <pc:spChg chg="add mod">
          <ac:chgData name="Yvonne Phillips" userId="d3bd7e6dd0bd8ace" providerId="LiveId" clId="{93BDAD5E-BE41-4068-A826-0D20CAA3EB7D}" dt="2021-09-08T02:20:03.558" v="2615" actId="20577"/>
          <ac:spMkLst>
            <pc:docMk/>
            <pc:sldMk cId="2119692067" sldId="354"/>
            <ac:spMk id="6" creationId="{A096A8EC-ECD8-4A81-AC80-59386D67E887}"/>
          </ac:spMkLst>
        </pc:spChg>
        <pc:spChg chg="add del mod">
          <ac:chgData name="Yvonne Phillips" userId="d3bd7e6dd0bd8ace" providerId="LiveId" clId="{93BDAD5E-BE41-4068-A826-0D20CAA3EB7D}" dt="2021-09-08T02:17:52.404" v="2604" actId="478"/>
          <ac:spMkLst>
            <pc:docMk/>
            <pc:sldMk cId="2119692067" sldId="354"/>
            <ac:spMk id="8" creationId="{6CF4F96E-A08C-4F30-8F2E-2AB147E04AAD}"/>
          </ac:spMkLst>
        </pc:spChg>
        <pc:picChg chg="add mod">
          <ac:chgData name="Yvonne Phillips" userId="d3bd7e6dd0bd8ace" providerId="LiveId" clId="{93BDAD5E-BE41-4068-A826-0D20CAA3EB7D}" dt="2021-09-08T02:16:25.852" v="2565" actId="1076"/>
          <ac:picMkLst>
            <pc:docMk/>
            <pc:sldMk cId="2119692067" sldId="354"/>
            <ac:picMk id="4" creationId="{E2DCE42F-91F2-4481-851C-7E883AA0A457}"/>
          </ac:picMkLst>
        </pc:picChg>
      </pc:sldChg>
      <pc:sldChg chg="addSp delSp modSp new mod setBg modClrScheme chgLayout">
        <pc:chgData name="Yvonne Phillips" userId="d3bd7e6dd0bd8ace" providerId="LiveId" clId="{93BDAD5E-BE41-4068-A826-0D20CAA3EB7D}" dt="2021-09-08T11:14:57.161" v="3017" actId="1076"/>
        <pc:sldMkLst>
          <pc:docMk/>
          <pc:sldMk cId="1808740926" sldId="355"/>
        </pc:sldMkLst>
        <pc:spChg chg="mod ord">
          <ac:chgData name="Yvonne Phillips" userId="d3bd7e6dd0bd8ace" providerId="LiveId" clId="{93BDAD5E-BE41-4068-A826-0D20CAA3EB7D}" dt="2021-09-08T02:30:32.858" v="2832" actId="26606"/>
          <ac:spMkLst>
            <pc:docMk/>
            <pc:sldMk cId="1808740926" sldId="355"/>
            <ac:spMk id="2" creationId="{B657339A-E3CB-4C7B-989C-F7A6F6737BF1}"/>
          </ac:spMkLst>
        </pc:spChg>
        <pc:spChg chg="add del mod ord">
          <ac:chgData name="Yvonne Phillips" userId="d3bd7e6dd0bd8ace" providerId="LiveId" clId="{93BDAD5E-BE41-4068-A826-0D20CAA3EB7D}" dt="2021-09-08T02:27:49.200" v="2712" actId="478"/>
          <ac:spMkLst>
            <pc:docMk/>
            <pc:sldMk cId="1808740926" sldId="355"/>
            <ac:spMk id="3" creationId="{A9FBEF85-482A-45C8-9BC6-EA2FD574D1A2}"/>
          </ac:spMkLst>
        </pc:spChg>
        <pc:spChg chg="add mod ord">
          <ac:chgData name="Yvonne Phillips" userId="d3bd7e6dd0bd8ace" providerId="LiveId" clId="{93BDAD5E-BE41-4068-A826-0D20CAA3EB7D}" dt="2021-09-08T02:30:40.807" v="2834" actId="27636"/>
          <ac:spMkLst>
            <pc:docMk/>
            <pc:sldMk cId="1808740926" sldId="355"/>
            <ac:spMk id="4" creationId="{809657C9-4A6F-4BCF-A4EA-52661B877C54}"/>
          </ac:spMkLst>
        </pc:spChg>
        <pc:spChg chg="add del mod">
          <ac:chgData name="Yvonne Phillips" userId="d3bd7e6dd0bd8ace" providerId="LiveId" clId="{93BDAD5E-BE41-4068-A826-0D20CAA3EB7D}" dt="2021-09-08T02:27:52.367" v="2713" actId="478"/>
          <ac:spMkLst>
            <pc:docMk/>
            <pc:sldMk cId="1808740926" sldId="355"/>
            <ac:spMk id="6" creationId="{7F0E98D9-D2DB-4C26-B625-FAE623A313E2}"/>
          </ac:spMkLst>
        </pc:spChg>
        <pc:spChg chg="add del">
          <ac:chgData name="Yvonne Phillips" userId="d3bd7e6dd0bd8ace" providerId="LiveId" clId="{93BDAD5E-BE41-4068-A826-0D20CAA3EB7D}" dt="2021-09-08T02:30:32.829" v="2831" actId="26606"/>
          <ac:spMkLst>
            <pc:docMk/>
            <pc:sldMk cId="1808740926" sldId="355"/>
            <ac:spMk id="9" creationId="{7D67C2EE-AFA7-458A-8695-51B546F47323}"/>
          </ac:spMkLst>
        </pc:spChg>
        <pc:spChg chg="add del">
          <ac:chgData name="Yvonne Phillips" userId="d3bd7e6dd0bd8ace" providerId="LiveId" clId="{93BDAD5E-BE41-4068-A826-0D20CAA3EB7D}" dt="2021-09-08T02:30:32.829" v="2831" actId="26606"/>
          <ac:spMkLst>
            <pc:docMk/>
            <pc:sldMk cId="1808740926" sldId="355"/>
            <ac:spMk id="11" creationId="{A5271697-90F1-4A23-8EF2-0179F2EAFACB}"/>
          </ac:spMkLst>
        </pc:spChg>
        <pc:spChg chg="add del">
          <ac:chgData name="Yvonne Phillips" userId="d3bd7e6dd0bd8ace" providerId="LiveId" clId="{93BDAD5E-BE41-4068-A826-0D20CAA3EB7D}" dt="2021-09-08T02:30:32.829" v="2831" actId="26606"/>
          <ac:spMkLst>
            <pc:docMk/>
            <pc:sldMk cId="1808740926" sldId="355"/>
            <ac:spMk id="13" creationId="{9D800584-727A-48CF-8223-244AD9717CAA}"/>
          </ac:spMkLst>
        </pc:spChg>
        <pc:spChg chg="add del">
          <ac:chgData name="Yvonne Phillips" userId="d3bd7e6dd0bd8ace" providerId="LiveId" clId="{93BDAD5E-BE41-4068-A826-0D20CAA3EB7D}" dt="2021-09-08T02:30:32.829" v="2831" actId="26606"/>
          <ac:spMkLst>
            <pc:docMk/>
            <pc:sldMk cId="1808740926" sldId="355"/>
            <ac:spMk id="37" creationId="{D9F5512A-48E1-4C07-B75E-3CCC517B6804}"/>
          </ac:spMkLst>
        </pc:spChg>
        <pc:spChg chg="add">
          <ac:chgData name="Yvonne Phillips" userId="d3bd7e6dd0bd8ace" providerId="LiveId" clId="{93BDAD5E-BE41-4068-A826-0D20CAA3EB7D}" dt="2021-09-08T02:30:32.858" v="2832" actId="26606"/>
          <ac:spMkLst>
            <pc:docMk/>
            <pc:sldMk cId="1808740926" sldId="355"/>
            <ac:spMk id="39" creationId="{1B15ED52-F352-441B-82BF-E0EA34836D08}"/>
          </ac:spMkLst>
        </pc:spChg>
        <pc:spChg chg="add">
          <ac:chgData name="Yvonne Phillips" userId="d3bd7e6dd0bd8ace" providerId="LiveId" clId="{93BDAD5E-BE41-4068-A826-0D20CAA3EB7D}" dt="2021-09-08T02:30:32.858" v="2832" actId="26606"/>
          <ac:spMkLst>
            <pc:docMk/>
            <pc:sldMk cId="1808740926" sldId="355"/>
            <ac:spMk id="40" creationId="{3B2E3793-BFE6-45A2-9B7B-E18844431C99}"/>
          </ac:spMkLst>
        </pc:spChg>
        <pc:spChg chg="add">
          <ac:chgData name="Yvonne Phillips" userId="d3bd7e6dd0bd8ace" providerId="LiveId" clId="{93BDAD5E-BE41-4068-A826-0D20CAA3EB7D}" dt="2021-09-08T02:30:32.858" v="2832" actId="26606"/>
          <ac:spMkLst>
            <pc:docMk/>
            <pc:sldMk cId="1808740926" sldId="355"/>
            <ac:spMk id="41" creationId="{BC4C4868-CB8F-4AF9-9CDB-8108F2C19B67}"/>
          </ac:spMkLst>
        </pc:spChg>
        <pc:spChg chg="add">
          <ac:chgData name="Yvonne Phillips" userId="d3bd7e6dd0bd8ace" providerId="LiveId" clId="{93BDAD5E-BE41-4068-A826-0D20CAA3EB7D}" dt="2021-09-08T02:30:32.858" v="2832" actId="26606"/>
          <ac:spMkLst>
            <pc:docMk/>
            <pc:sldMk cId="1808740926" sldId="355"/>
            <ac:spMk id="42" creationId="{375E0459-6403-40CD-989D-56A4407CA12E}"/>
          </ac:spMkLst>
        </pc:spChg>
        <pc:spChg chg="add">
          <ac:chgData name="Yvonne Phillips" userId="d3bd7e6dd0bd8ace" providerId="LiveId" clId="{93BDAD5E-BE41-4068-A826-0D20CAA3EB7D}" dt="2021-09-08T02:30:32.858" v="2832" actId="26606"/>
          <ac:spMkLst>
            <pc:docMk/>
            <pc:sldMk cId="1808740926" sldId="355"/>
            <ac:spMk id="43" creationId="{53E5B1A8-3AC9-4BD1-9BBC-78CA94F2D1BA}"/>
          </ac:spMkLst>
        </pc:spChg>
        <pc:spChg chg="add">
          <ac:chgData name="Yvonne Phillips" userId="d3bd7e6dd0bd8ace" providerId="LiveId" clId="{93BDAD5E-BE41-4068-A826-0D20CAA3EB7D}" dt="2021-09-08T02:30:32.858" v="2832" actId="26606"/>
          <ac:spMkLst>
            <pc:docMk/>
            <pc:sldMk cId="1808740926" sldId="355"/>
            <ac:spMk id="44" creationId="{B3FA1AAC-C1ED-4F77-BFA4-BE80FC0AC795}"/>
          </ac:spMkLst>
        </pc:spChg>
        <pc:grpChg chg="add del">
          <ac:chgData name="Yvonne Phillips" userId="d3bd7e6dd0bd8ace" providerId="LiveId" clId="{93BDAD5E-BE41-4068-A826-0D20CAA3EB7D}" dt="2021-09-08T02:30:32.829" v="2831" actId="26606"/>
          <ac:grpSpMkLst>
            <pc:docMk/>
            <pc:sldMk cId="1808740926" sldId="355"/>
            <ac:grpSpMk id="15" creationId="{1221A507-76C4-489F-9F32-ECC44C5DC4F7}"/>
          </ac:grpSpMkLst>
        </pc:grpChg>
        <pc:picChg chg="add mod">
          <ac:chgData name="Yvonne Phillips" userId="d3bd7e6dd0bd8ace" providerId="LiveId" clId="{93BDAD5E-BE41-4068-A826-0D20CAA3EB7D}" dt="2021-09-08T11:14:57.161" v="3017" actId="1076"/>
          <ac:picMkLst>
            <pc:docMk/>
            <pc:sldMk cId="1808740926" sldId="355"/>
            <ac:picMk id="38" creationId="{AB930EF9-0F99-4C8E-8FC5-68921443AF93}"/>
          </ac:picMkLst>
        </pc:picChg>
      </pc:sldChg>
      <pc:sldChg chg="addSp delSp modSp add mod setBg delDesignElem">
        <pc:chgData name="Yvonne Phillips" userId="d3bd7e6dd0bd8ace" providerId="LiveId" clId="{93BDAD5E-BE41-4068-A826-0D20CAA3EB7D}" dt="2021-09-08T02:45:02.638" v="2930" actId="1076"/>
        <pc:sldMkLst>
          <pc:docMk/>
          <pc:sldMk cId="2333937774" sldId="356"/>
        </pc:sldMkLst>
        <pc:spChg chg="mod">
          <ac:chgData name="Yvonne Phillips" userId="d3bd7e6dd0bd8ace" providerId="LiveId" clId="{93BDAD5E-BE41-4068-A826-0D20CAA3EB7D}" dt="2021-09-08T02:44:34.525" v="2926" actId="26606"/>
          <ac:spMkLst>
            <pc:docMk/>
            <pc:sldMk cId="2333937774" sldId="356"/>
            <ac:spMk id="2" creationId="{0B849104-9102-4B20-9598-CF24938843D3}"/>
          </ac:spMkLst>
        </pc:spChg>
        <pc:spChg chg="mod">
          <ac:chgData name="Yvonne Phillips" userId="d3bd7e6dd0bd8ace" providerId="LiveId" clId="{93BDAD5E-BE41-4068-A826-0D20CAA3EB7D}" dt="2021-09-08T02:45:02.638" v="2930" actId="1076"/>
          <ac:spMkLst>
            <pc:docMk/>
            <pc:sldMk cId="2333937774" sldId="356"/>
            <ac:spMk id="4" creationId="{4A21B700-CFF9-463E-846A-0417D24E594B}"/>
          </ac:spMkLst>
        </pc:spChg>
        <pc:spChg chg="del">
          <ac:chgData name="Yvonne Phillips" userId="d3bd7e6dd0bd8ace" providerId="LiveId" clId="{93BDAD5E-BE41-4068-A826-0D20CAA3EB7D}" dt="2021-09-08T02:42:10.257" v="2893"/>
          <ac:spMkLst>
            <pc:docMk/>
            <pc:sldMk cId="2333937774" sldId="356"/>
            <ac:spMk id="9" creationId="{3A4F209C-C20E-4FA7-B241-1EF4F8D193B2}"/>
          </ac:spMkLst>
        </pc:spChg>
        <pc:spChg chg="del mod">
          <ac:chgData name="Yvonne Phillips" userId="d3bd7e6dd0bd8ace" providerId="LiveId" clId="{93BDAD5E-BE41-4068-A826-0D20CAA3EB7D}" dt="2021-09-08T02:42:39.831" v="2896" actId="478"/>
          <ac:spMkLst>
            <pc:docMk/>
            <pc:sldMk cId="2333937774" sldId="356"/>
            <ac:spMk id="10" creationId="{9E8EB25D-3D90-458D-80D7-6DEBDCFFD4AF}"/>
          </ac:spMkLst>
        </pc:spChg>
        <pc:spChg chg="del">
          <ac:chgData name="Yvonne Phillips" userId="d3bd7e6dd0bd8ace" providerId="LiveId" clId="{93BDAD5E-BE41-4068-A826-0D20CAA3EB7D}" dt="2021-09-08T02:42:10.257" v="2893"/>
          <ac:spMkLst>
            <pc:docMk/>
            <pc:sldMk cId="2333937774" sldId="356"/>
            <ac:spMk id="11" creationId="{E4564234-45B0-4ED8-A9E2-199C00173276}"/>
          </ac:spMkLst>
        </pc:spChg>
        <pc:spChg chg="add mod">
          <ac:chgData name="Yvonne Phillips" userId="d3bd7e6dd0bd8ace" providerId="LiveId" clId="{93BDAD5E-BE41-4068-A826-0D20CAA3EB7D}" dt="2021-09-08T02:44:34.525" v="2926" actId="26606"/>
          <ac:spMkLst>
            <pc:docMk/>
            <pc:sldMk cId="2333937774" sldId="356"/>
            <ac:spMk id="12" creationId="{BC1B3C1C-9EB0-4D3E-8933-A31657DA20E2}"/>
          </ac:spMkLst>
        </pc:spChg>
        <pc:spChg chg="add mod">
          <ac:chgData name="Yvonne Phillips" userId="d3bd7e6dd0bd8ace" providerId="LiveId" clId="{93BDAD5E-BE41-4068-A826-0D20CAA3EB7D}" dt="2021-09-08T02:43:32.786" v="2916" actId="20577"/>
          <ac:spMkLst>
            <pc:docMk/>
            <pc:sldMk cId="2333937774" sldId="356"/>
            <ac:spMk id="13" creationId="{65AED828-B2BD-4ADE-8788-837DC782878D}"/>
          </ac:spMkLst>
        </pc:spChg>
        <pc:spChg chg="add">
          <ac:chgData name="Yvonne Phillips" userId="d3bd7e6dd0bd8ace" providerId="LiveId" clId="{93BDAD5E-BE41-4068-A826-0D20CAA3EB7D}" dt="2021-09-08T02:44:34.525" v="2926" actId="26606"/>
          <ac:spMkLst>
            <pc:docMk/>
            <pc:sldMk cId="2333937774" sldId="356"/>
            <ac:spMk id="18" creationId="{D55CD764-972B-4CA5-A885-53E55C63E174}"/>
          </ac:spMkLst>
        </pc:spChg>
        <pc:spChg chg="add">
          <ac:chgData name="Yvonne Phillips" userId="d3bd7e6dd0bd8ace" providerId="LiveId" clId="{93BDAD5E-BE41-4068-A826-0D20CAA3EB7D}" dt="2021-09-08T02:44:34.525" v="2926" actId="26606"/>
          <ac:spMkLst>
            <pc:docMk/>
            <pc:sldMk cId="2333937774" sldId="356"/>
            <ac:spMk id="20" creationId="{34165AB3-7006-4430-BCE3-25476BE13322}"/>
          </ac:spMkLst>
        </pc:spChg>
        <pc:spChg chg="add mod">
          <ac:chgData name="Yvonne Phillips" userId="d3bd7e6dd0bd8ace" providerId="LiveId" clId="{93BDAD5E-BE41-4068-A826-0D20CAA3EB7D}" dt="2021-09-08T02:44:47.579" v="2928"/>
          <ac:spMkLst>
            <pc:docMk/>
            <pc:sldMk cId="2333937774" sldId="356"/>
            <ac:spMk id="43" creationId="{42567453-F021-4D30-A7F1-594751C55531}"/>
          </ac:spMkLst>
        </pc:spChg>
        <pc:spChg chg="add">
          <ac:chgData name="Yvonne Phillips" userId="d3bd7e6dd0bd8ace" providerId="LiveId" clId="{93BDAD5E-BE41-4068-A826-0D20CAA3EB7D}" dt="2021-09-08T02:44:34.525" v="2926" actId="26606"/>
          <ac:spMkLst>
            <pc:docMk/>
            <pc:sldMk cId="2333937774" sldId="356"/>
            <ac:spMk id="44" creationId="{E3E51905-F374-4E1A-97CF-B741584B74D5}"/>
          </ac:spMkLst>
        </pc:spChg>
        <pc:grpChg chg="add">
          <ac:chgData name="Yvonne Phillips" userId="d3bd7e6dd0bd8ace" providerId="LiveId" clId="{93BDAD5E-BE41-4068-A826-0D20CAA3EB7D}" dt="2021-09-08T02:44:34.525" v="2926" actId="26606"/>
          <ac:grpSpMkLst>
            <pc:docMk/>
            <pc:sldMk cId="2333937774" sldId="356"/>
            <ac:grpSpMk id="22" creationId="{C57F67D8-2BFF-4661-AFAF-E2CE8B7DCE81}"/>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9B1E0-38A0-4631-9E93-7F579E24C592}"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96522C-519C-423D-A868-14BA99E76F1C}">
      <dgm:prSet custT="1"/>
      <dgm:spPr/>
      <dgm:t>
        <a:bodyPr/>
        <a:lstStyle/>
        <a:p>
          <a:pPr>
            <a:lnSpc>
              <a:spcPct val="100000"/>
            </a:lnSpc>
            <a:defRPr cap="all"/>
          </a:pPr>
          <a:r>
            <a:rPr lang="en-US" sz="2200" i="1" dirty="0">
              <a:latin typeface="Roboto" panose="02000000000000000000" pitchFamily="2" charset="0"/>
              <a:ea typeface="Roboto" panose="02000000000000000000" pitchFamily="2" charset="0"/>
            </a:rPr>
            <a:t>Wisdom of all</a:t>
          </a:r>
          <a:endParaRPr lang="en-US" sz="2200" dirty="0">
            <a:latin typeface="Roboto" panose="02000000000000000000" pitchFamily="2" charset="0"/>
            <a:ea typeface="Roboto" panose="02000000000000000000" pitchFamily="2" charset="0"/>
          </a:endParaRPr>
        </a:p>
      </dgm:t>
    </dgm:pt>
    <dgm:pt modelId="{A859FDE6-58DE-4774-AAA1-8986977F9BBB}" type="parTrans" cxnId="{64276A46-6651-47C1-B971-3E48B7941DC2}">
      <dgm:prSet/>
      <dgm:spPr/>
      <dgm:t>
        <a:bodyPr/>
        <a:lstStyle/>
        <a:p>
          <a:endParaRPr lang="en-US"/>
        </a:p>
      </dgm:t>
    </dgm:pt>
    <dgm:pt modelId="{A79C09D5-7F8F-4815-AAC4-72640AE4BBC7}" type="sibTrans" cxnId="{64276A46-6651-47C1-B971-3E48B7941DC2}">
      <dgm:prSet/>
      <dgm:spPr/>
      <dgm:t>
        <a:bodyPr/>
        <a:lstStyle/>
        <a:p>
          <a:endParaRPr lang="en-US"/>
        </a:p>
      </dgm:t>
    </dgm:pt>
    <dgm:pt modelId="{E462984D-73FB-4FA4-B5EB-F1BEC4FC485A}">
      <dgm:prSet custT="1"/>
      <dgm:spPr/>
      <dgm:t>
        <a:bodyPr/>
        <a:lstStyle/>
        <a:p>
          <a:pPr>
            <a:lnSpc>
              <a:spcPct val="100000"/>
            </a:lnSpc>
            <a:defRPr cap="all"/>
          </a:pPr>
          <a:r>
            <a:rPr lang="en-US" sz="2200" i="1" dirty="0">
              <a:latin typeface="Roboto" panose="02000000000000000000" pitchFamily="2" charset="0"/>
              <a:ea typeface="Roboto" panose="02000000000000000000" pitchFamily="2" charset="0"/>
            </a:rPr>
            <a:t>The dataset is too large or too small</a:t>
          </a:r>
          <a:endParaRPr lang="en-US" sz="2200" dirty="0">
            <a:latin typeface="Roboto" panose="02000000000000000000" pitchFamily="2" charset="0"/>
            <a:ea typeface="Roboto" panose="02000000000000000000" pitchFamily="2" charset="0"/>
          </a:endParaRPr>
        </a:p>
      </dgm:t>
    </dgm:pt>
    <dgm:pt modelId="{2DF37BDB-66C1-4FEA-9E06-85E65F600C96}" type="parTrans" cxnId="{7DDB9967-74CB-4E36-A615-3A2E45654DB1}">
      <dgm:prSet/>
      <dgm:spPr/>
      <dgm:t>
        <a:bodyPr/>
        <a:lstStyle/>
        <a:p>
          <a:endParaRPr lang="en-US"/>
        </a:p>
      </dgm:t>
    </dgm:pt>
    <dgm:pt modelId="{8BDC7388-4681-4499-A816-11E1400A69AD}" type="sibTrans" cxnId="{7DDB9967-74CB-4E36-A615-3A2E45654DB1}">
      <dgm:prSet/>
      <dgm:spPr/>
      <dgm:t>
        <a:bodyPr/>
        <a:lstStyle/>
        <a:p>
          <a:endParaRPr lang="en-US"/>
        </a:p>
      </dgm:t>
    </dgm:pt>
    <dgm:pt modelId="{6D8B97E5-B49D-44EA-8EBB-F435FCE205D6}">
      <dgm:prSet custT="1"/>
      <dgm:spPr/>
      <dgm:t>
        <a:bodyPr/>
        <a:lstStyle/>
        <a:p>
          <a:pPr>
            <a:lnSpc>
              <a:spcPct val="100000"/>
            </a:lnSpc>
            <a:defRPr cap="all"/>
          </a:pPr>
          <a:r>
            <a:rPr lang="en-US" sz="2200" i="1" dirty="0">
              <a:latin typeface="Roboto" panose="02000000000000000000" pitchFamily="2" charset="0"/>
              <a:ea typeface="Roboto" panose="02000000000000000000" pitchFamily="2" charset="0"/>
            </a:rPr>
            <a:t>Complex (nonlinear) data </a:t>
          </a:r>
          <a:endParaRPr lang="en-US" sz="2200" dirty="0">
            <a:latin typeface="Roboto" panose="02000000000000000000" pitchFamily="2" charset="0"/>
            <a:ea typeface="Roboto" panose="02000000000000000000" pitchFamily="2" charset="0"/>
          </a:endParaRPr>
        </a:p>
      </dgm:t>
    </dgm:pt>
    <dgm:pt modelId="{740085D6-674D-45A0-8478-195D8ADF3354}" type="parTrans" cxnId="{8FDE5FE4-01E6-48A0-BE33-2C6F01A22CEA}">
      <dgm:prSet/>
      <dgm:spPr/>
      <dgm:t>
        <a:bodyPr/>
        <a:lstStyle/>
        <a:p>
          <a:endParaRPr lang="en-US"/>
        </a:p>
      </dgm:t>
    </dgm:pt>
    <dgm:pt modelId="{21EA3A72-248E-43AF-9AE2-B51186322837}" type="sibTrans" cxnId="{8FDE5FE4-01E6-48A0-BE33-2C6F01A22CEA}">
      <dgm:prSet/>
      <dgm:spPr/>
      <dgm:t>
        <a:bodyPr/>
        <a:lstStyle/>
        <a:p>
          <a:endParaRPr lang="en-US"/>
        </a:p>
      </dgm:t>
    </dgm:pt>
    <dgm:pt modelId="{88FEB215-1F19-48E8-9E5C-873EF2CD6B58}">
      <dgm:prSet custT="1"/>
      <dgm:spPr/>
      <dgm:t>
        <a:bodyPr/>
        <a:lstStyle/>
        <a:p>
          <a:pPr>
            <a:lnSpc>
              <a:spcPct val="100000"/>
            </a:lnSpc>
            <a:defRPr cap="all"/>
          </a:pPr>
          <a:r>
            <a:rPr lang="en-US" sz="2200" i="1" dirty="0">
              <a:latin typeface="Roboto" panose="02000000000000000000" pitchFamily="2" charset="0"/>
              <a:ea typeface="Roboto" panose="02000000000000000000" pitchFamily="2" charset="0"/>
            </a:rPr>
            <a:t>High confidence</a:t>
          </a:r>
          <a:endParaRPr lang="en-US" sz="2200" dirty="0">
            <a:latin typeface="Roboto" panose="02000000000000000000" pitchFamily="2" charset="0"/>
            <a:ea typeface="Roboto" panose="02000000000000000000" pitchFamily="2" charset="0"/>
          </a:endParaRPr>
        </a:p>
      </dgm:t>
    </dgm:pt>
    <dgm:pt modelId="{4AF990D2-B0F9-4833-92D1-FECCC5B403CD}" type="parTrans" cxnId="{3031844A-8412-42A9-9E5C-5FC5B5FD7217}">
      <dgm:prSet/>
      <dgm:spPr/>
      <dgm:t>
        <a:bodyPr/>
        <a:lstStyle/>
        <a:p>
          <a:endParaRPr lang="en-US"/>
        </a:p>
      </dgm:t>
    </dgm:pt>
    <dgm:pt modelId="{B82481A6-CD11-4697-B145-45F8ED574854}" type="sibTrans" cxnId="{3031844A-8412-42A9-9E5C-5FC5B5FD7217}">
      <dgm:prSet/>
      <dgm:spPr/>
      <dgm:t>
        <a:bodyPr/>
        <a:lstStyle/>
        <a:p>
          <a:endParaRPr lang="en-US"/>
        </a:p>
      </dgm:t>
    </dgm:pt>
    <dgm:pt modelId="{8736D81B-A285-4B99-BD65-B78323123E51}">
      <dgm:prSet custT="1"/>
      <dgm:spPr/>
      <dgm:t>
        <a:bodyPr/>
        <a:lstStyle/>
        <a:p>
          <a:pPr>
            <a:lnSpc>
              <a:spcPct val="100000"/>
            </a:lnSpc>
            <a:defRPr cap="all"/>
          </a:pPr>
          <a:r>
            <a:rPr lang="en-US" sz="2200" i="1" dirty="0">
              <a:latin typeface="Roboto" panose="02000000000000000000" pitchFamily="2" charset="0"/>
              <a:ea typeface="Roboto" panose="02000000000000000000" pitchFamily="2" charset="0"/>
            </a:rPr>
            <a:t>Decrease Variance and Bias</a:t>
          </a:r>
          <a:endParaRPr lang="en-US" sz="2200" dirty="0">
            <a:latin typeface="Roboto" panose="02000000000000000000" pitchFamily="2" charset="0"/>
            <a:ea typeface="Roboto" panose="02000000000000000000" pitchFamily="2" charset="0"/>
          </a:endParaRPr>
        </a:p>
      </dgm:t>
    </dgm:pt>
    <dgm:pt modelId="{F641AD9A-AD22-4DE1-82CA-25E742DBC8F6}" type="parTrans" cxnId="{6B74302A-8176-4EED-BCC1-3786798C865C}">
      <dgm:prSet/>
      <dgm:spPr/>
      <dgm:t>
        <a:bodyPr/>
        <a:lstStyle/>
        <a:p>
          <a:endParaRPr lang="en-US"/>
        </a:p>
      </dgm:t>
    </dgm:pt>
    <dgm:pt modelId="{1B6D949C-BC14-4211-8A6A-C21A607ADD73}" type="sibTrans" cxnId="{6B74302A-8176-4EED-BCC1-3786798C865C}">
      <dgm:prSet/>
      <dgm:spPr/>
      <dgm:t>
        <a:bodyPr/>
        <a:lstStyle/>
        <a:p>
          <a:endParaRPr lang="en-US"/>
        </a:p>
      </dgm:t>
    </dgm:pt>
    <dgm:pt modelId="{EFECCDCA-38C6-4B4C-A0DB-0F6EF6E7C6CB}" type="pres">
      <dgm:prSet presAssocID="{22F9B1E0-38A0-4631-9E93-7F579E24C592}" presName="root" presStyleCnt="0">
        <dgm:presLayoutVars>
          <dgm:dir/>
          <dgm:resizeHandles val="exact"/>
        </dgm:presLayoutVars>
      </dgm:prSet>
      <dgm:spPr/>
    </dgm:pt>
    <dgm:pt modelId="{7A28AEBB-600E-4466-ACC5-3FA2CE2AC576}" type="pres">
      <dgm:prSet presAssocID="{2296522C-519C-423D-A868-14BA99E76F1C}" presName="compNode" presStyleCnt="0"/>
      <dgm:spPr/>
    </dgm:pt>
    <dgm:pt modelId="{BDEF75FB-25D0-470E-A47F-3B88E8EBDDF9}" type="pres">
      <dgm:prSet presAssocID="{2296522C-519C-423D-A868-14BA99E76F1C}" presName="iconBgRect" presStyleLbl="bgShp" presStyleIdx="0" presStyleCnt="5"/>
      <dgm:spPr/>
    </dgm:pt>
    <dgm:pt modelId="{7CB6F1E9-62EF-4C41-B30E-7571D5D22F43}" type="pres">
      <dgm:prSet presAssocID="{2296522C-519C-423D-A868-14BA99E76F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C477A45-F9BE-4423-A64C-7AFCFFC49F1D}" type="pres">
      <dgm:prSet presAssocID="{2296522C-519C-423D-A868-14BA99E76F1C}" presName="spaceRect" presStyleCnt="0"/>
      <dgm:spPr/>
    </dgm:pt>
    <dgm:pt modelId="{E5F9B50A-C662-4A53-BF0E-9C41AA11B8BD}" type="pres">
      <dgm:prSet presAssocID="{2296522C-519C-423D-A868-14BA99E76F1C}" presName="textRect" presStyleLbl="revTx" presStyleIdx="0" presStyleCnt="5">
        <dgm:presLayoutVars>
          <dgm:chMax val="1"/>
          <dgm:chPref val="1"/>
        </dgm:presLayoutVars>
      </dgm:prSet>
      <dgm:spPr/>
    </dgm:pt>
    <dgm:pt modelId="{FF817704-A4F4-45B6-8B01-52D010A3752D}" type="pres">
      <dgm:prSet presAssocID="{A79C09D5-7F8F-4815-AAC4-72640AE4BBC7}" presName="sibTrans" presStyleCnt="0"/>
      <dgm:spPr/>
    </dgm:pt>
    <dgm:pt modelId="{811B9113-5A5E-4AF4-BC4B-BB885E41D809}" type="pres">
      <dgm:prSet presAssocID="{E462984D-73FB-4FA4-B5EB-F1BEC4FC485A}" presName="compNode" presStyleCnt="0"/>
      <dgm:spPr/>
    </dgm:pt>
    <dgm:pt modelId="{FEB70043-D8D5-4537-9F24-2DF920803D97}" type="pres">
      <dgm:prSet presAssocID="{E462984D-73FB-4FA4-B5EB-F1BEC4FC485A}" presName="iconBgRect" presStyleLbl="bgShp" presStyleIdx="1" presStyleCnt="5"/>
      <dgm:spPr/>
    </dgm:pt>
    <dgm:pt modelId="{24738B60-70D5-4115-9CE0-EF1D00A6227E}" type="pres">
      <dgm:prSet presAssocID="{E462984D-73FB-4FA4-B5EB-F1BEC4FC485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8D6258A-712E-4518-9A80-0D3E8B79724D}" type="pres">
      <dgm:prSet presAssocID="{E462984D-73FB-4FA4-B5EB-F1BEC4FC485A}" presName="spaceRect" presStyleCnt="0"/>
      <dgm:spPr/>
    </dgm:pt>
    <dgm:pt modelId="{A1875304-9AB3-4518-8216-3F9911D66812}" type="pres">
      <dgm:prSet presAssocID="{E462984D-73FB-4FA4-B5EB-F1BEC4FC485A}" presName="textRect" presStyleLbl="revTx" presStyleIdx="1" presStyleCnt="5">
        <dgm:presLayoutVars>
          <dgm:chMax val="1"/>
          <dgm:chPref val="1"/>
        </dgm:presLayoutVars>
      </dgm:prSet>
      <dgm:spPr/>
    </dgm:pt>
    <dgm:pt modelId="{66E9EE69-7A54-468B-805D-43E367620880}" type="pres">
      <dgm:prSet presAssocID="{8BDC7388-4681-4499-A816-11E1400A69AD}" presName="sibTrans" presStyleCnt="0"/>
      <dgm:spPr/>
    </dgm:pt>
    <dgm:pt modelId="{77239923-4241-4BD9-BF7C-C8A560B9C1B4}" type="pres">
      <dgm:prSet presAssocID="{6D8B97E5-B49D-44EA-8EBB-F435FCE205D6}" presName="compNode" presStyleCnt="0"/>
      <dgm:spPr/>
    </dgm:pt>
    <dgm:pt modelId="{D1BB0FD5-8404-4AF3-BBC5-92C22C3D0269}" type="pres">
      <dgm:prSet presAssocID="{6D8B97E5-B49D-44EA-8EBB-F435FCE205D6}" presName="iconBgRect" presStyleLbl="bgShp" presStyleIdx="2" presStyleCnt="5"/>
      <dgm:spPr/>
    </dgm:pt>
    <dgm:pt modelId="{DC186685-1779-498F-8A4E-7D8D82C80824}" type="pres">
      <dgm:prSet presAssocID="{6D8B97E5-B49D-44EA-8EBB-F435FCE205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909B9852-87AE-498E-88CE-55881C1B1640}" type="pres">
      <dgm:prSet presAssocID="{6D8B97E5-B49D-44EA-8EBB-F435FCE205D6}" presName="spaceRect" presStyleCnt="0"/>
      <dgm:spPr/>
    </dgm:pt>
    <dgm:pt modelId="{91D1FDEB-3665-4C44-BAF2-211A39DE6FAA}" type="pres">
      <dgm:prSet presAssocID="{6D8B97E5-B49D-44EA-8EBB-F435FCE205D6}" presName="textRect" presStyleLbl="revTx" presStyleIdx="2" presStyleCnt="5">
        <dgm:presLayoutVars>
          <dgm:chMax val="1"/>
          <dgm:chPref val="1"/>
        </dgm:presLayoutVars>
      </dgm:prSet>
      <dgm:spPr/>
    </dgm:pt>
    <dgm:pt modelId="{6A36E42C-2C3C-4013-A432-3019D8815332}" type="pres">
      <dgm:prSet presAssocID="{21EA3A72-248E-43AF-9AE2-B51186322837}" presName="sibTrans" presStyleCnt="0"/>
      <dgm:spPr/>
    </dgm:pt>
    <dgm:pt modelId="{8B3C80BF-8B59-4888-83E6-C7F010C75EAD}" type="pres">
      <dgm:prSet presAssocID="{88FEB215-1F19-48E8-9E5C-873EF2CD6B58}" presName="compNode" presStyleCnt="0"/>
      <dgm:spPr/>
    </dgm:pt>
    <dgm:pt modelId="{D3CD61F4-0E24-4654-9102-C2C2EDADD42E}" type="pres">
      <dgm:prSet presAssocID="{88FEB215-1F19-48E8-9E5C-873EF2CD6B58}" presName="iconBgRect" presStyleLbl="bgShp" presStyleIdx="3" presStyleCnt="5"/>
      <dgm:spPr/>
    </dgm:pt>
    <dgm:pt modelId="{7F428676-AA57-433C-9AC0-CF25EDEF95C3}" type="pres">
      <dgm:prSet presAssocID="{88FEB215-1F19-48E8-9E5C-873EF2CD6B5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19D1C1C-62D7-4B0C-B0C8-8C929FC7074F}" type="pres">
      <dgm:prSet presAssocID="{88FEB215-1F19-48E8-9E5C-873EF2CD6B58}" presName="spaceRect" presStyleCnt="0"/>
      <dgm:spPr/>
    </dgm:pt>
    <dgm:pt modelId="{390BEF74-FB86-4FEB-A7C8-6D4E85B57F9F}" type="pres">
      <dgm:prSet presAssocID="{88FEB215-1F19-48E8-9E5C-873EF2CD6B58}" presName="textRect" presStyleLbl="revTx" presStyleIdx="3" presStyleCnt="5">
        <dgm:presLayoutVars>
          <dgm:chMax val="1"/>
          <dgm:chPref val="1"/>
        </dgm:presLayoutVars>
      </dgm:prSet>
      <dgm:spPr/>
    </dgm:pt>
    <dgm:pt modelId="{FB4AC350-CDF7-425B-9203-D4D2575EF92A}" type="pres">
      <dgm:prSet presAssocID="{B82481A6-CD11-4697-B145-45F8ED574854}" presName="sibTrans" presStyleCnt="0"/>
      <dgm:spPr/>
    </dgm:pt>
    <dgm:pt modelId="{D1B53BA0-0D45-4A36-9714-6F8CE85E02A6}" type="pres">
      <dgm:prSet presAssocID="{8736D81B-A285-4B99-BD65-B78323123E51}" presName="compNode" presStyleCnt="0"/>
      <dgm:spPr/>
    </dgm:pt>
    <dgm:pt modelId="{11E0DE56-BC98-43C1-B825-4FC9033B80A3}" type="pres">
      <dgm:prSet presAssocID="{8736D81B-A285-4B99-BD65-B78323123E51}" presName="iconBgRect" presStyleLbl="bgShp" presStyleIdx="4" presStyleCnt="5"/>
      <dgm:spPr/>
    </dgm:pt>
    <dgm:pt modelId="{8BF62F50-0ED8-4A0B-8E70-1DE0FC54AA55}" type="pres">
      <dgm:prSet presAssocID="{8736D81B-A285-4B99-BD65-B78323123E5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wnward trend"/>
        </a:ext>
      </dgm:extLst>
    </dgm:pt>
    <dgm:pt modelId="{C366E2F0-F777-4A3C-ADB9-C12341596312}" type="pres">
      <dgm:prSet presAssocID="{8736D81B-A285-4B99-BD65-B78323123E51}" presName="spaceRect" presStyleCnt="0"/>
      <dgm:spPr/>
    </dgm:pt>
    <dgm:pt modelId="{E10EFD71-B5A1-4E0A-9972-8CA402B4C4B4}" type="pres">
      <dgm:prSet presAssocID="{8736D81B-A285-4B99-BD65-B78323123E51}" presName="textRect" presStyleLbl="revTx" presStyleIdx="4" presStyleCnt="5">
        <dgm:presLayoutVars>
          <dgm:chMax val="1"/>
          <dgm:chPref val="1"/>
        </dgm:presLayoutVars>
      </dgm:prSet>
      <dgm:spPr/>
    </dgm:pt>
  </dgm:ptLst>
  <dgm:cxnLst>
    <dgm:cxn modelId="{45108304-6273-4549-BC68-A8F365163421}" type="presOf" srcId="{2296522C-519C-423D-A868-14BA99E76F1C}" destId="{E5F9B50A-C662-4A53-BF0E-9C41AA11B8BD}" srcOrd="0" destOrd="0" presId="urn:microsoft.com/office/officeart/2018/5/layout/IconCircleLabelList"/>
    <dgm:cxn modelId="{6B74302A-8176-4EED-BCC1-3786798C865C}" srcId="{22F9B1E0-38A0-4631-9E93-7F579E24C592}" destId="{8736D81B-A285-4B99-BD65-B78323123E51}" srcOrd="4" destOrd="0" parTransId="{F641AD9A-AD22-4DE1-82CA-25E742DBC8F6}" sibTransId="{1B6D949C-BC14-4211-8A6A-C21A607ADD73}"/>
    <dgm:cxn modelId="{8B36F839-B79B-4B56-869B-E20D97A83E76}" type="presOf" srcId="{E462984D-73FB-4FA4-B5EB-F1BEC4FC485A}" destId="{A1875304-9AB3-4518-8216-3F9911D66812}" srcOrd="0" destOrd="0" presId="urn:microsoft.com/office/officeart/2018/5/layout/IconCircleLabelList"/>
    <dgm:cxn modelId="{635EDE3E-3FE6-4E2A-A151-D998D58AF8D7}" type="presOf" srcId="{6D8B97E5-B49D-44EA-8EBB-F435FCE205D6}" destId="{91D1FDEB-3665-4C44-BAF2-211A39DE6FAA}" srcOrd="0" destOrd="0" presId="urn:microsoft.com/office/officeart/2018/5/layout/IconCircleLabelList"/>
    <dgm:cxn modelId="{64276A46-6651-47C1-B971-3E48B7941DC2}" srcId="{22F9B1E0-38A0-4631-9E93-7F579E24C592}" destId="{2296522C-519C-423D-A868-14BA99E76F1C}" srcOrd="0" destOrd="0" parTransId="{A859FDE6-58DE-4774-AAA1-8986977F9BBB}" sibTransId="{A79C09D5-7F8F-4815-AAC4-72640AE4BBC7}"/>
    <dgm:cxn modelId="{7DDB9967-74CB-4E36-A615-3A2E45654DB1}" srcId="{22F9B1E0-38A0-4631-9E93-7F579E24C592}" destId="{E462984D-73FB-4FA4-B5EB-F1BEC4FC485A}" srcOrd="1" destOrd="0" parTransId="{2DF37BDB-66C1-4FEA-9E06-85E65F600C96}" sibTransId="{8BDC7388-4681-4499-A816-11E1400A69AD}"/>
    <dgm:cxn modelId="{C59B3B68-72BB-42EB-BCFA-7B2E02074DFD}" type="presOf" srcId="{22F9B1E0-38A0-4631-9E93-7F579E24C592}" destId="{EFECCDCA-38C6-4B4C-A0DB-0F6EF6E7C6CB}" srcOrd="0" destOrd="0" presId="urn:microsoft.com/office/officeart/2018/5/layout/IconCircleLabelList"/>
    <dgm:cxn modelId="{3031844A-8412-42A9-9E5C-5FC5B5FD7217}" srcId="{22F9B1E0-38A0-4631-9E93-7F579E24C592}" destId="{88FEB215-1F19-48E8-9E5C-873EF2CD6B58}" srcOrd="3" destOrd="0" parTransId="{4AF990D2-B0F9-4833-92D1-FECCC5B403CD}" sibTransId="{B82481A6-CD11-4697-B145-45F8ED574854}"/>
    <dgm:cxn modelId="{22CA64B5-680A-416E-934A-A6D03FE40FAB}" type="presOf" srcId="{8736D81B-A285-4B99-BD65-B78323123E51}" destId="{E10EFD71-B5A1-4E0A-9972-8CA402B4C4B4}" srcOrd="0" destOrd="0" presId="urn:microsoft.com/office/officeart/2018/5/layout/IconCircleLabelList"/>
    <dgm:cxn modelId="{8DA637DB-34E1-4BD4-A125-63682357C4F4}" type="presOf" srcId="{88FEB215-1F19-48E8-9E5C-873EF2CD6B58}" destId="{390BEF74-FB86-4FEB-A7C8-6D4E85B57F9F}" srcOrd="0" destOrd="0" presId="urn:microsoft.com/office/officeart/2018/5/layout/IconCircleLabelList"/>
    <dgm:cxn modelId="{8FDE5FE4-01E6-48A0-BE33-2C6F01A22CEA}" srcId="{22F9B1E0-38A0-4631-9E93-7F579E24C592}" destId="{6D8B97E5-B49D-44EA-8EBB-F435FCE205D6}" srcOrd="2" destOrd="0" parTransId="{740085D6-674D-45A0-8478-195D8ADF3354}" sibTransId="{21EA3A72-248E-43AF-9AE2-B51186322837}"/>
    <dgm:cxn modelId="{0929BAE8-EE3C-4F61-BF96-F8F76074A478}" type="presParOf" srcId="{EFECCDCA-38C6-4B4C-A0DB-0F6EF6E7C6CB}" destId="{7A28AEBB-600E-4466-ACC5-3FA2CE2AC576}" srcOrd="0" destOrd="0" presId="urn:microsoft.com/office/officeart/2018/5/layout/IconCircleLabelList"/>
    <dgm:cxn modelId="{E11BFB1A-8773-4FCA-907A-AC682E08113A}" type="presParOf" srcId="{7A28AEBB-600E-4466-ACC5-3FA2CE2AC576}" destId="{BDEF75FB-25D0-470E-A47F-3B88E8EBDDF9}" srcOrd="0" destOrd="0" presId="urn:microsoft.com/office/officeart/2018/5/layout/IconCircleLabelList"/>
    <dgm:cxn modelId="{CF77676B-0DF9-4F15-8579-A5EEFFAA5A92}" type="presParOf" srcId="{7A28AEBB-600E-4466-ACC5-3FA2CE2AC576}" destId="{7CB6F1E9-62EF-4C41-B30E-7571D5D22F43}" srcOrd="1" destOrd="0" presId="urn:microsoft.com/office/officeart/2018/5/layout/IconCircleLabelList"/>
    <dgm:cxn modelId="{E68A19C5-E428-42DD-984F-6D2690A9A64B}" type="presParOf" srcId="{7A28AEBB-600E-4466-ACC5-3FA2CE2AC576}" destId="{FC477A45-F9BE-4423-A64C-7AFCFFC49F1D}" srcOrd="2" destOrd="0" presId="urn:microsoft.com/office/officeart/2018/5/layout/IconCircleLabelList"/>
    <dgm:cxn modelId="{D2BE5E88-B5E0-4A71-813F-2850E0DCD843}" type="presParOf" srcId="{7A28AEBB-600E-4466-ACC5-3FA2CE2AC576}" destId="{E5F9B50A-C662-4A53-BF0E-9C41AA11B8BD}" srcOrd="3" destOrd="0" presId="urn:microsoft.com/office/officeart/2018/5/layout/IconCircleLabelList"/>
    <dgm:cxn modelId="{EBD9CE60-B3C0-42DC-AAFA-A6C6300EA837}" type="presParOf" srcId="{EFECCDCA-38C6-4B4C-A0DB-0F6EF6E7C6CB}" destId="{FF817704-A4F4-45B6-8B01-52D010A3752D}" srcOrd="1" destOrd="0" presId="urn:microsoft.com/office/officeart/2018/5/layout/IconCircleLabelList"/>
    <dgm:cxn modelId="{E1D7B4D1-487D-4A2F-B883-12C5B5227C2A}" type="presParOf" srcId="{EFECCDCA-38C6-4B4C-A0DB-0F6EF6E7C6CB}" destId="{811B9113-5A5E-4AF4-BC4B-BB885E41D809}" srcOrd="2" destOrd="0" presId="urn:microsoft.com/office/officeart/2018/5/layout/IconCircleLabelList"/>
    <dgm:cxn modelId="{09DC271A-9E93-462C-8D9E-1E58F5043DFD}" type="presParOf" srcId="{811B9113-5A5E-4AF4-BC4B-BB885E41D809}" destId="{FEB70043-D8D5-4537-9F24-2DF920803D97}" srcOrd="0" destOrd="0" presId="urn:microsoft.com/office/officeart/2018/5/layout/IconCircleLabelList"/>
    <dgm:cxn modelId="{A5289314-CA34-414C-A74C-82ABDA08A8DF}" type="presParOf" srcId="{811B9113-5A5E-4AF4-BC4B-BB885E41D809}" destId="{24738B60-70D5-4115-9CE0-EF1D00A6227E}" srcOrd="1" destOrd="0" presId="urn:microsoft.com/office/officeart/2018/5/layout/IconCircleLabelList"/>
    <dgm:cxn modelId="{E6FA38B5-687D-4363-90FE-9A36B79D213C}" type="presParOf" srcId="{811B9113-5A5E-4AF4-BC4B-BB885E41D809}" destId="{D8D6258A-712E-4518-9A80-0D3E8B79724D}" srcOrd="2" destOrd="0" presId="urn:microsoft.com/office/officeart/2018/5/layout/IconCircleLabelList"/>
    <dgm:cxn modelId="{465119A4-4A36-46ED-942E-E535B5DD1807}" type="presParOf" srcId="{811B9113-5A5E-4AF4-BC4B-BB885E41D809}" destId="{A1875304-9AB3-4518-8216-3F9911D66812}" srcOrd="3" destOrd="0" presId="urn:microsoft.com/office/officeart/2018/5/layout/IconCircleLabelList"/>
    <dgm:cxn modelId="{869C0A39-2D8F-4311-A90A-65B455197BF6}" type="presParOf" srcId="{EFECCDCA-38C6-4B4C-A0DB-0F6EF6E7C6CB}" destId="{66E9EE69-7A54-468B-805D-43E367620880}" srcOrd="3" destOrd="0" presId="urn:microsoft.com/office/officeart/2018/5/layout/IconCircleLabelList"/>
    <dgm:cxn modelId="{2040D42F-E50C-4BFC-8593-9300471BEDAF}" type="presParOf" srcId="{EFECCDCA-38C6-4B4C-A0DB-0F6EF6E7C6CB}" destId="{77239923-4241-4BD9-BF7C-C8A560B9C1B4}" srcOrd="4" destOrd="0" presId="urn:microsoft.com/office/officeart/2018/5/layout/IconCircleLabelList"/>
    <dgm:cxn modelId="{645A9B45-0BA9-4E86-8DC7-ECB76FFFAFA0}" type="presParOf" srcId="{77239923-4241-4BD9-BF7C-C8A560B9C1B4}" destId="{D1BB0FD5-8404-4AF3-BBC5-92C22C3D0269}" srcOrd="0" destOrd="0" presId="urn:microsoft.com/office/officeart/2018/5/layout/IconCircleLabelList"/>
    <dgm:cxn modelId="{14B5792C-D384-471E-B8C3-D83368D2C4FF}" type="presParOf" srcId="{77239923-4241-4BD9-BF7C-C8A560B9C1B4}" destId="{DC186685-1779-498F-8A4E-7D8D82C80824}" srcOrd="1" destOrd="0" presId="urn:microsoft.com/office/officeart/2018/5/layout/IconCircleLabelList"/>
    <dgm:cxn modelId="{E7ABDA69-FA95-468C-BFE9-C8D044C12015}" type="presParOf" srcId="{77239923-4241-4BD9-BF7C-C8A560B9C1B4}" destId="{909B9852-87AE-498E-88CE-55881C1B1640}" srcOrd="2" destOrd="0" presId="urn:microsoft.com/office/officeart/2018/5/layout/IconCircleLabelList"/>
    <dgm:cxn modelId="{C962A533-7003-4213-9575-59F700B16B33}" type="presParOf" srcId="{77239923-4241-4BD9-BF7C-C8A560B9C1B4}" destId="{91D1FDEB-3665-4C44-BAF2-211A39DE6FAA}" srcOrd="3" destOrd="0" presId="urn:microsoft.com/office/officeart/2018/5/layout/IconCircleLabelList"/>
    <dgm:cxn modelId="{B7B7E975-BE20-458E-8B38-40508978EF62}" type="presParOf" srcId="{EFECCDCA-38C6-4B4C-A0DB-0F6EF6E7C6CB}" destId="{6A36E42C-2C3C-4013-A432-3019D8815332}" srcOrd="5" destOrd="0" presId="urn:microsoft.com/office/officeart/2018/5/layout/IconCircleLabelList"/>
    <dgm:cxn modelId="{DE70BDB4-6A2A-43DB-84A3-6A3AEFFC1158}" type="presParOf" srcId="{EFECCDCA-38C6-4B4C-A0DB-0F6EF6E7C6CB}" destId="{8B3C80BF-8B59-4888-83E6-C7F010C75EAD}" srcOrd="6" destOrd="0" presId="urn:microsoft.com/office/officeart/2018/5/layout/IconCircleLabelList"/>
    <dgm:cxn modelId="{039E1D8F-68E6-4D4E-AC6D-B7D319EAF21D}" type="presParOf" srcId="{8B3C80BF-8B59-4888-83E6-C7F010C75EAD}" destId="{D3CD61F4-0E24-4654-9102-C2C2EDADD42E}" srcOrd="0" destOrd="0" presId="urn:microsoft.com/office/officeart/2018/5/layout/IconCircleLabelList"/>
    <dgm:cxn modelId="{A9EBFD88-476D-40AB-9608-D3B862FC65DC}" type="presParOf" srcId="{8B3C80BF-8B59-4888-83E6-C7F010C75EAD}" destId="{7F428676-AA57-433C-9AC0-CF25EDEF95C3}" srcOrd="1" destOrd="0" presId="urn:microsoft.com/office/officeart/2018/5/layout/IconCircleLabelList"/>
    <dgm:cxn modelId="{F1EB216C-1F84-47F2-AE72-79883398E86B}" type="presParOf" srcId="{8B3C80BF-8B59-4888-83E6-C7F010C75EAD}" destId="{A19D1C1C-62D7-4B0C-B0C8-8C929FC7074F}" srcOrd="2" destOrd="0" presId="urn:microsoft.com/office/officeart/2018/5/layout/IconCircleLabelList"/>
    <dgm:cxn modelId="{29F722B0-4FF4-4208-8A0D-B2DECE8399A1}" type="presParOf" srcId="{8B3C80BF-8B59-4888-83E6-C7F010C75EAD}" destId="{390BEF74-FB86-4FEB-A7C8-6D4E85B57F9F}" srcOrd="3" destOrd="0" presId="urn:microsoft.com/office/officeart/2018/5/layout/IconCircleLabelList"/>
    <dgm:cxn modelId="{725F0F03-69A8-40C6-A4B3-663FDD23E21E}" type="presParOf" srcId="{EFECCDCA-38C6-4B4C-A0DB-0F6EF6E7C6CB}" destId="{FB4AC350-CDF7-425B-9203-D4D2575EF92A}" srcOrd="7" destOrd="0" presId="urn:microsoft.com/office/officeart/2018/5/layout/IconCircleLabelList"/>
    <dgm:cxn modelId="{544003DF-749A-4BE5-A01E-F9FB4E8D3352}" type="presParOf" srcId="{EFECCDCA-38C6-4B4C-A0DB-0F6EF6E7C6CB}" destId="{D1B53BA0-0D45-4A36-9714-6F8CE85E02A6}" srcOrd="8" destOrd="0" presId="urn:microsoft.com/office/officeart/2018/5/layout/IconCircleLabelList"/>
    <dgm:cxn modelId="{06A25C04-E67B-448A-A9FA-F47578CF0419}" type="presParOf" srcId="{D1B53BA0-0D45-4A36-9714-6F8CE85E02A6}" destId="{11E0DE56-BC98-43C1-B825-4FC9033B80A3}" srcOrd="0" destOrd="0" presId="urn:microsoft.com/office/officeart/2018/5/layout/IconCircleLabelList"/>
    <dgm:cxn modelId="{FCB9B9F0-89D5-4582-83C4-D18EC19B9D80}" type="presParOf" srcId="{D1B53BA0-0D45-4A36-9714-6F8CE85E02A6}" destId="{8BF62F50-0ED8-4A0B-8E70-1DE0FC54AA55}" srcOrd="1" destOrd="0" presId="urn:microsoft.com/office/officeart/2018/5/layout/IconCircleLabelList"/>
    <dgm:cxn modelId="{83372612-3347-4FB9-963F-64BB21FFB243}" type="presParOf" srcId="{D1B53BA0-0D45-4A36-9714-6F8CE85E02A6}" destId="{C366E2F0-F777-4A3C-ADB9-C12341596312}" srcOrd="2" destOrd="0" presId="urn:microsoft.com/office/officeart/2018/5/layout/IconCircleLabelList"/>
    <dgm:cxn modelId="{81935A95-11C8-41A1-AA62-0801B29ABD56}" type="presParOf" srcId="{D1B53BA0-0D45-4A36-9714-6F8CE85E02A6}" destId="{E10EFD71-B5A1-4E0A-9972-8CA402B4C4B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F75FB-25D0-470E-A47F-3B88E8EBDDF9}">
      <dsp:nvSpPr>
        <dsp:cNvPr id="0" name=""/>
        <dsp:cNvSpPr/>
      </dsp:nvSpPr>
      <dsp:spPr>
        <a:xfrm>
          <a:off x="684914" y="701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B6F1E9-62EF-4C41-B30E-7571D5D22F43}">
      <dsp:nvSpPr>
        <dsp:cNvPr id="0" name=""/>
        <dsp:cNvSpPr/>
      </dsp:nvSpPr>
      <dsp:spPr>
        <a:xfrm>
          <a:off x="918914" y="935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9B50A-C662-4A53-BF0E-9C41AA11B8BD}">
      <dsp:nvSpPr>
        <dsp:cNvPr id="0" name=""/>
        <dsp:cNvSpPr/>
      </dsp:nvSpPr>
      <dsp:spPr>
        <a:xfrm>
          <a:off x="333914" y="2141402"/>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i="1" kern="1200" dirty="0">
              <a:latin typeface="Roboto" panose="02000000000000000000" pitchFamily="2" charset="0"/>
              <a:ea typeface="Roboto" panose="02000000000000000000" pitchFamily="2" charset="0"/>
            </a:rPr>
            <a:t>Wisdom of all</a:t>
          </a:r>
          <a:endParaRPr lang="en-US" sz="2200" kern="1200" dirty="0">
            <a:latin typeface="Roboto" panose="02000000000000000000" pitchFamily="2" charset="0"/>
            <a:ea typeface="Roboto" panose="02000000000000000000" pitchFamily="2" charset="0"/>
          </a:endParaRPr>
        </a:p>
      </dsp:txBody>
      <dsp:txXfrm>
        <a:off x="333914" y="2141402"/>
        <a:ext cx="1800000" cy="1350000"/>
      </dsp:txXfrm>
    </dsp:sp>
    <dsp:sp modelId="{FEB70043-D8D5-4537-9F24-2DF920803D97}">
      <dsp:nvSpPr>
        <dsp:cNvPr id="0" name=""/>
        <dsp:cNvSpPr/>
      </dsp:nvSpPr>
      <dsp:spPr>
        <a:xfrm>
          <a:off x="2799914" y="701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38B60-70D5-4115-9CE0-EF1D00A6227E}">
      <dsp:nvSpPr>
        <dsp:cNvPr id="0" name=""/>
        <dsp:cNvSpPr/>
      </dsp:nvSpPr>
      <dsp:spPr>
        <a:xfrm>
          <a:off x="3033914" y="935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875304-9AB3-4518-8216-3F9911D66812}">
      <dsp:nvSpPr>
        <dsp:cNvPr id="0" name=""/>
        <dsp:cNvSpPr/>
      </dsp:nvSpPr>
      <dsp:spPr>
        <a:xfrm>
          <a:off x="2448914" y="2141402"/>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i="1" kern="1200" dirty="0">
              <a:latin typeface="Roboto" panose="02000000000000000000" pitchFamily="2" charset="0"/>
              <a:ea typeface="Roboto" panose="02000000000000000000" pitchFamily="2" charset="0"/>
            </a:rPr>
            <a:t>The dataset is too large or too small</a:t>
          </a:r>
          <a:endParaRPr lang="en-US" sz="2200" kern="1200" dirty="0">
            <a:latin typeface="Roboto" panose="02000000000000000000" pitchFamily="2" charset="0"/>
            <a:ea typeface="Roboto" panose="02000000000000000000" pitchFamily="2" charset="0"/>
          </a:endParaRPr>
        </a:p>
      </dsp:txBody>
      <dsp:txXfrm>
        <a:off x="2448914" y="2141402"/>
        <a:ext cx="1800000" cy="1350000"/>
      </dsp:txXfrm>
    </dsp:sp>
    <dsp:sp modelId="{D1BB0FD5-8404-4AF3-BBC5-92C22C3D0269}">
      <dsp:nvSpPr>
        <dsp:cNvPr id="0" name=""/>
        <dsp:cNvSpPr/>
      </dsp:nvSpPr>
      <dsp:spPr>
        <a:xfrm>
          <a:off x="4914914" y="701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86685-1779-498F-8A4E-7D8D82C80824}">
      <dsp:nvSpPr>
        <dsp:cNvPr id="0" name=""/>
        <dsp:cNvSpPr/>
      </dsp:nvSpPr>
      <dsp:spPr>
        <a:xfrm>
          <a:off x="5148914" y="935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D1FDEB-3665-4C44-BAF2-211A39DE6FAA}">
      <dsp:nvSpPr>
        <dsp:cNvPr id="0" name=""/>
        <dsp:cNvSpPr/>
      </dsp:nvSpPr>
      <dsp:spPr>
        <a:xfrm>
          <a:off x="4563914" y="2141402"/>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i="1" kern="1200" dirty="0">
              <a:latin typeface="Roboto" panose="02000000000000000000" pitchFamily="2" charset="0"/>
              <a:ea typeface="Roboto" panose="02000000000000000000" pitchFamily="2" charset="0"/>
            </a:rPr>
            <a:t>Complex (nonlinear) data </a:t>
          </a:r>
          <a:endParaRPr lang="en-US" sz="2200" kern="1200" dirty="0">
            <a:latin typeface="Roboto" panose="02000000000000000000" pitchFamily="2" charset="0"/>
            <a:ea typeface="Roboto" panose="02000000000000000000" pitchFamily="2" charset="0"/>
          </a:endParaRPr>
        </a:p>
      </dsp:txBody>
      <dsp:txXfrm>
        <a:off x="4563914" y="2141402"/>
        <a:ext cx="1800000" cy="1350000"/>
      </dsp:txXfrm>
    </dsp:sp>
    <dsp:sp modelId="{D3CD61F4-0E24-4654-9102-C2C2EDADD42E}">
      <dsp:nvSpPr>
        <dsp:cNvPr id="0" name=""/>
        <dsp:cNvSpPr/>
      </dsp:nvSpPr>
      <dsp:spPr>
        <a:xfrm>
          <a:off x="7029914" y="701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28676-AA57-433C-9AC0-CF25EDEF95C3}">
      <dsp:nvSpPr>
        <dsp:cNvPr id="0" name=""/>
        <dsp:cNvSpPr/>
      </dsp:nvSpPr>
      <dsp:spPr>
        <a:xfrm>
          <a:off x="7263914" y="935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0BEF74-FB86-4FEB-A7C8-6D4E85B57F9F}">
      <dsp:nvSpPr>
        <dsp:cNvPr id="0" name=""/>
        <dsp:cNvSpPr/>
      </dsp:nvSpPr>
      <dsp:spPr>
        <a:xfrm>
          <a:off x="6678914" y="2141402"/>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i="1" kern="1200" dirty="0">
              <a:latin typeface="Roboto" panose="02000000000000000000" pitchFamily="2" charset="0"/>
              <a:ea typeface="Roboto" panose="02000000000000000000" pitchFamily="2" charset="0"/>
            </a:rPr>
            <a:t>High confidence</a:t>
          </a:r>
          <a:endParaRPr lang="en-US" sz="2200" kern="1200" dirty="0">
            <a:latin typeface="Roboto" panose="02000000000000000000" pitchFamily="2" charset="0"/>
            <a:ea typeface="Roboto" panose="02000000000000000000" pitchFamily="2" charset="0"/>
          </a:endParaRPr>
        </a:p>
      </dsp:txBody>
      <dsp:txXfrm>
        <a:off x="6678914" y="2141402"/>
        <a:ext cx="1800000" cy="1350000"/>
      </dsp:txXfrm>
    </dsp:sp>
    <dsp:sp modelId="{11E0DE56-BC98-43C1-B825-4FC9033B80A3}">
      <dsp:nvSpPr>
        <dsp:cNvPr id="0" name=""/>
        <dsp:cNvSpPr/>
      </dsp:nvSpPr>
      <dsp:spPr>
        <a:xfrm>
          <a:off x="9144914" y="701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62F50-0ED8-4A0B-8E70-1DE0FC54AA55}">
      <dsp:nvSpPr>
        <dsp:cNvPr id="0" name=""/>
        <dsp:cNvSpPr/>
      </dsp:nvSpPr>
      <dsp:spPr>
        <a:xfrm>
          <a:off x="9378914" y="93540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0EFD71-B5A1-4E0A-9972-8CA402B4C4B4}">
      <dsp:nvSpPr>
        <dsp:cNvPr id="0" name=""/>
        <dsp:cNvSpPr/>
      </dsp:nvSpPr>
      <dsp:spPr>
        <a:xfrm>
          <a:off x="8793914" y="2141402"/>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i="1" kern="1200" dirty="0">
              <a:latin typeface="Roboto" panose="02000000000000000000" pitchFamily="2" charset="0"/>
              <a:ea typeface="Roboto" panose="02000000000000000000" pitchFamily="2" charset="0"/>
            </a:rPr>
            <a:t>Decrease Variance and Bias</a:t>
          </a:r>
          <a:endParaRPr lang="en-US" sz="2200" kern="1200" dirty="0">
            <a:latin typeface="Roboto" panose="02000000000000000000" pitchFamily="2" charset="0"/>
            <a:ea typeface="Roboto" panose="02000000000000000000" pitchFamily="2" charset="0"/>
          </a:endParaRPr>
        </a:p>
      </dsp:txBody>
      <dsp:txXfrm>
        <a:off x="8793914" y="2141402"/>
        <a:ext cx="1800000" cy="135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D955F-3D44-4463-AD37-F3689155B40B}"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883EA-B25F-4D10-A7B7-E929F5B01016}" type="slidenum">
              <a:rPr lang="en-US" smtClean="0"/>
              <a:t>‹#›</a:t>
            </a:fld>
            <a:endParaRPr lang="en-US"/>
          </a:p>
        </p:txBody>
      </p:sp>
    </p:spTree>
    <p:extLst>
      <p:ext uri="{BB962C8B-B14F-4D97-AF65-F5344CB8AC3E}">
        <p14:creationId xmlns:p14="http://schemas.microsoft.com/office/powerpoint/2010/main" val="1516476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G%C3%B6del_Prize" TargetMode="External"/><Relationship Id="rId3" Type="http://schemas.openxmlformats.org/officeDocument/2006/relationships/hyperlink" Target="https://en.wikipedia.org/wiki/Boosting_(meta-algorithm)" TargetMode="External"/><Relationship Id="rId7" Type="http://schemas.openxmlformats.org/officeDocument/2006/relationships/hyperlink" Target="https://en.wikipedia.org/wiki/Robert_Schapir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Yoav_Freund" TargetMode="External"/><Relationship Id="rId5" Type="http://schemas.openxmlformats.org/officeDocument/2006/relationships/hyperlink" Target="https://en.wikipedia.org/wiki/Meta-algorithm" TargetMode="External"/><Relationship Id="rId10" Type="http://schemas.openxmlformats.org/officeDocument/2006/relationships/hyperlink" Target="https://bambielli.com/til/2017-10-29-gini-impurity/"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courses.analyticsvidhya.com/courses/ensemble-learning-and-ensemble-learning-techniques?utm_source=blog&amp;utm_medium=boosting-algorithms-simplified"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urses.analyticsvidhya.com/courses/ensemble-learning-and-ensemble-learning-techniques?utm_source=blog&amp;utm_medium=boosting-algorithms-simplifie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xgboost.readthedocs.io/en/latest/parameter.html#general-parameter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a:rPr>
              <a:t>In short, you wouldn’t take the decision directly but will instead consider the opinions of other people as well. Ensemble technique in Machine Learning works on a similar idea.</a:t>
            </a:r>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1</a:t>
            </a:fld>
            <a:endParaRPr lang="en-US"/>
          </a:p>
        </p:txBody>
      </p:sp>
    </p:spTree>
    <p:extLst>
      <p:ext uri="{BB962C8B-B14F-4D97-AF65-F5344CB8AC3E}">
        <p14:creationId xmlns:p14="http://schemas.microsoft.com/office/powerpoint/2010/main" val="4246087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1" dirty="0">
                <a:solidFill>
                  <a:srgbClr val="292929"/>
                </a:solidFill>
                <a:effectLst/>
                <a:latin typeface="charter"/>
              </a:rPr>
              <a:t>Bagging</a:t>
            </a:r>
            <a:r>
              <a:rPr lang="en-US" sz="1600" b="0" i="0" dirty="0">
                <a:solidFill>
                  <a:srgbClr val="292929"/>
                </a:solidFill>
                <a:effectLst/>
                <a:latin typeface="charter"/>
              </a:rPr>
              <a:t>, short for </a:t>
            </a:r>
            <a:r>
              <a:rPr lang="en-US" sz="1600" b="0" i="1" dirty="0">
                <a:solidFill>
                  <a:srgbClr val="292929"/>
                </a:solidFill>
                <a:effectLst/>
                <a:latin typeface="charter"/>
              </a:rPr>
              <a:t>bootstrap aggregating</a:t>
            </a:r>
            <a:r>
              <a:rPr lang="en-US" sz="1600" b="0" i="0" dirty="0">
                <a:solidFill>
                  <a:srgbClr val="292929"/>
                </a:solidFill>
                <a:effectLst/>
                <a:latin typeface="charter"/>
              </a:rPr>
              <a:t>.</a:t>
            </a:r>
          </a:p>
          <a:p>
            <a:pPr algn="l" fontAlgn="base"/>
            <a:r>
              <a:rPr lang="en-US" sz="1600" b="0" dirty="0">
                <a:solidFill>
                  <a:srgbClr val="555555"/>
                </a:solidFill>
                <a:effectLst/>
                <a:latin typeface="Helvetica Neue"/>
              </a:rPr>
              <a:t>Key to the method is the manner in which each sample of the dataset is prepared to train ensemble members. Each model gets its own unique sample of the dataset.</a:t>
            </a:r>
          </a:p>
          <a:p>
            <a:pPr algn="l" fontAlgn="base"/>
            <a:r>
              <a:rPr lang="en-US" sz="1600" b="0" dirty="0">
                <a:solidFill>
                  <a:srgbClr val="555555"/>
                </a:solidFill>
                <a:effectLst/>
                <a:latin typeface="Helvetica Neue"/>
              </a:rPr>
              <a:t>Examples (rows) are drawn from the dataset at random, although with replacement.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dirty="0">
              <a:solidFill>
                <a:srgbClr val="223C50"/>
              </a:solidFill>
              <a:effectLst/>
              <a:latin typeface="TradeGothi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223C50"/>
                </a:solidFill>
                <a:effectLst/>
                <a:latin typeface="TradeGothic"/>
              </a:rPr>
              <a:t>Random Forest is also an ensemble method.</a:t>
            </a:r>
          </a:p>
          <a:p>
            <a:pPr marL="0" indent="0">
              <a:buNone/>
            </a:pPr>
            <a:r>
              <a:rPr lang="en-US" sz="1600" dirty="0"/>
              <a:t>Bagging involves Two steps:</a:t>
            </a:r>
          </a:p>
          <a:p>
            <a:r>
              <a:rPr lang="en-US" sz="1600" dirty="0"/>
              <a:t>1. Bootstrap sample set</a:t>
            </a:r>
          </a:p>
          <a:p>
            <a:r>
              <a:rPr lang="en-US" sz="1600" dirty="0"/>
              <a:t>2. Aggregation</a:t>
            </a:r>
          </a:p>
          <a:p>
            <a:r>
              <a:rPr lang="en-US" sz="1600" b="0" i="0" dirty="0">
                <a:solidFill>
                  <a:srgbClr val="454545"/>
                </a:solidFill>
                <a:effectLst/>
                <a:latin typeface="Arial" panose="020B0604020202020204" pitchFamily="34" charset="0"/>
              </a:rPr>
              <a:t>Bagging or Bootstrap aggregation of sample data can be used for reducing the problem of overfitting and also variance. It is a special case of model averaging by generating additional data for model to learn most effectively from our original dataset using different combinations to produce multi-datasets of the same size as our original data.</a:t>
            </a:r>
            <a:endParaRPr lang="en-US" sz="1600" dirty="0"/>
          </a:p>
          <a:p>
            <a:endParaRPr lang="en-US" sz="1600" dirty="0"/>
          </a:p>
          <a:p>
            <a:r>
              <a:rPr lang="en-US" sz="1600" b="0" i="0" dirty="0">
                <a:solidFill>
                  <a:srgbClr val="000000"/>
                </a:solidFill>
                <a:effectLst/>
                <a:latin typeface="Ubuntu"/>
              </a:rPr>
              <a:t>Understand why bagging improves classification and regression performance</a:t>
            </a:r>
            <a:endParaRPr lang="en-US" sz="1600" dirty="0"/>
          </a:p>
        </p:txBody>
      </p:sp>
      <p:sp>
        <p:nvSpPr>
          <p:cNvPr id="4" name="Slide Number Placeholder 3"/>
          <p:cNvSpPr>
            <a:spLocks noGrp="1"/>
          </p:cNvSpPr>
          <p:nvPr>
            <p:ph type="sldNum" sz="quarter" idx="5"/>
          </p:nvPr>
        </p:nvSpPr>
        <p:spPr/>
        <p:txBody>
          <a:bodyPr/>
          <a:lstStyle/>
          <a:p>
            <a:fld id="{CE9883EA-B25F-4D10-A7B7-E929F5B01016}" type="slidenum">
              <a:rPr lang="en-US" smtClean="0"/>
              <a:t>11</a:t>
            </a:fld>
            <a:endParaRPr lang="en-US"/>
          </a:p>
        </p:txBody>
      </p:sp>
    </p:spTree>
    <p:extLst>
      <p:ext uri="{BB962C8B-B14F-4D97-AF65-F5344CB8AC3E}">
        <p14:creationId xmlns:p14="http://schemas.microsoft.com/office/powerpoint/2010/main" val="2725415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404040"/>
                </a:solidFill>
                <a:effectLst/>
                <a:latin typeface="Lato"/>
              </a:rPr>
              <a:t>Random forest guarantees randomness to the model by feature bagging. Feature bagging means we select not all the features the base learners but we randomly sampled some of the features to train the base learners. </a:t>
            </a:r>
          </a:p>
          <a:p>
            <a:r>
              <a:rPr lang="en-US" sz="1800" b="0" i="0" dirty="0">
                <a:solidFill>
                  <a:srgbClr val="292929"/>
                </a:solidFill>
                <a:effectLst/>
                <a:latin typeface="charter"/>
              </a:rPr>
              <a:t>Random Forests performs Bagging internally. Random Forest creates several trees, sometimes thousands, and calculates the best possible model for a given dataset. Instead of considering all features while splitting a node, Random Forest algorithm selects the best feature out of a subset of all features.</a:t>
            </a:r>
            <a:endParaRPr lang="en-US" sz="1800" dirty="0"/>
          </a:p>
        </p:txBody>
      </p:sp>
      <p:sp>
        <p:nvSpPr>
          <p:cNvPr id="4" name="Slide Number Placeholder 3"/>
          <p:cNvSpPr>
            <a:spLocks noGrp="1"/>
          </p:cNvSpPr>
          <p:nvPr>
            <p:ph type="sldNum" sz="quarter" idx="5"/>
          </p:nvPr>
        </p:nvSpPr>
        <p:spPr/>
        <p:txBody>
          <a:bodyPr/>
          <a:lstStyle/>
          <a:p>
            <a:fld id="{CE9883EA-B25F-4D10-A7B7-E929F5B01016}" type="slidenum">
              <a:rPr lang="en-US" smtClean="0"/>
              <a:t>12</a:t>
            </a:fld>
            <a:endParaRPr lang="en-US"/>
          </a:p>
        </p:txBody>
      </p:sp>
    </p:spTree>
    <p:extLst>
      <p:ext uri="{BB962C8B-B14F-4D97-AF65-F5344CB8AC3E}">
        <p14:creationId xmlns:p14="http://schemas.microsoft.com/office/powerpoint/2010/main" val="1787367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600" b="0" dirty="0">
                <a:solidFill>
                  <a:srgbClr val="555555"/>
                </a:solidFill>
                <a:effectLst/>
                <a:latin typeface="Helvetica Neue"/>
              </a:rPr>
              <a:t>We can summarize the key elements of stacking as follows:</a:t>
            </a:r>
          </a:p>
          <a:p>
            <a:pPr algn="l" fontAlgn="base">
              <a:buFont typeface="Arial" panose="020B0604020202020204" pitchFamily="34" charset="0"/>
              <a:buChar char="•"/>
            </a:pPr>
            <a:r>
              <a:rPr lang="en-US" sz="1600" b="0" i="0" dirty="0">
                <a:solidFill>
                  <a:srgbClr val="555555"/>
                </a:solidFill>
                <a:effectLst/>
                <a:latin typeface="Helvetica Neue"/>
              </a:rPr>
              <a:t>Unchanged training dataset.</a:t>
            </a:r>
          </a:p>
          <a:p>
            <a:pPr algn="l" fontAlgn="base">
              <a:buFont typeface="Arial" panose="020B0604020202020204" pitchFamily="34" charset="0"/>
              <a:buChar char="•"/>
            </a:pPr>
            <a:r>
              <a:rPr lang="en-US" sz="1600" b="0" i="0" dirty="0">
                <a:solidFill>
                  <a:srgbClr val="555555"/>
                </a:solidFill>
                <a:effectLst/>
                <a:latin typeface="Helvetica Neue"/>
              </a:rPr>
              <a:t>Different machine learning algorithms for each ensemble member.</a:t>
            </a:r>
          </a:p>
          <a:p>
            <a:pPr algn="l" fontAlgn="base">
              <a:buFont typeface="Arial" panose="020B0604020202020204" pitchFamily="34" charset="0"/>
              <a:buChar char="•"/>
            </a:pPr>
            <a:r>
              <a:rPr lang="en-US" sz="1600" b="0" i="0" dirty="0">
                <a:solidFill>
                  <a:srgbClr val="555555"/>
                </a:solidFill>
                <a:effectLst/>
                <a:latin typeface="Helvetica Neue"/>
              </a:rPr>
              <a:t>Machine learning model to learn how to best combine predictions</a:t>
            </a:r>
          </a:p>
          <a:p>
            <a:endParaRPr lang="en-US" sz="1600" b="0" i="0" dirty="0">
              <a:solidFill>
                <a:srgbClr val="555555"/>
              </a:solidFill>
              <a:effectLst/>
              <a:latin typeface="Helvetica Neue"/>
            </a:endParaRPr>
          </a:p>
          <a:p>
            <a:r>
              <a:rPr lang="en-US" sz="1600" b="0" i="0" dirty="0">
                <a:solidFill>
                  <a:srgbClr val="555555"/>
                </a:solidFill>
                <a:effectLst/>
                <a:latin typeface="Helvetica Neue"/>
              </a:rPr>
              <a:t>Any machine learning model can be used to aggregate the predictions, although it is common to use a linear model, such as linear regression for regression and logistic regression for binary classification.</a:t>
            </a:r>
          </a:p>
          <a:p>
            <a:endParaRPr lang="en-US" sz="1600" b="0" i="0" dirty="0">
              <a:solidFill>
                <a:srgbClr val="555555"/>
              </a:solidFill>
              <a:effectLst/>
              <a:latin typeface="Helvetica Neue"/>
            </a:endParaRPr>
          </a:p>
          <a:p>
            <a:pPr algn="l" fontAlgn="base"/>
            <a:r>
              <a:rPr lang="en-US" sz="1600" b="0" dirty="0">
                <a:solidFill>
                  <a:srgbClr val="555555"/>
                </a:solidFill>
                <a:effectLst/>
                <a:latin typeface="Helvetica Neue"/>
              </a:rPr>
              <a:t>Many popular ensemble algorithms are based on this approach, including:</a:t>
            </a:r>
          </a:p>
          <a:p>
            <a:pPr algn="l" fontAlgn="base">
              <a:buFont typeface="Arial" panose="020B0604020202020204" pitchFamily="34" charset="0"/>
              <a:buChar char="•"/>
            </a:pPr>
            <a:r>
              <a:rPr lang="en-US" sz="1600" b="0" i="0" dirty="0">
                <a:solidFill>
                  <a:srgbClr val="555555"/>
                </a:solidFill>
                <a:effectLst/>
                <a:latin typeface="Helvetica Neue"/>
              </a:rPr>
              <a:t>Stacked Models (canonical stacking)</a:t>
            </a:r>
          </a:p>
          <a:p>
            <a:pPr algn="l" fontAlgn="base">
              <a:buFont typeface="Arial" panose="020B0604020202020204" pitchFamily="34" charset="0"/>
              <a:buChar char="•"/>
            </a:pPr>
            <a:r>
              <a:rPr lang="en-US" sz="1600" b="0" i="0" dirty="0">
                <a:solidFill>
                  <a:srgbClr val="555555"/>
                </a:solidFill>
                <a:effectLst/>
                <a:latin typeface="Helvetica Neue"/>
              </a:rPr>
              <a:t>Blending</a:t>
            </a:r>
          </a:p>
          <a:p>
            <a:pPr algn="l" fontAlgn="base">
              <a:buFont typeface="Arial" panose="020B0604020202020204" pitchFamily="34" charset="0"/>
              <a:buChar char="•"/>
            </a:pPr>
            <a:r>
              <a:rPr lang="en-US" sz="1600" b="0" i="0" dirty="0">
                <a:solidFill>
                  <a:srgbClr val="555555"/>
                </a:solidFill>
                <a:effectLst/>
                <a:latin typeface="Helvetica Neue"/>
              </a:rPr>
              <a:t>Super Ensemble</a:t>
            </a:r>
          </a:p>
          <a:p>
            <a:endParaRPr lang="en-US" sz="1600" dirty="0"/>
          </a:p>
        </p:txBody>
      </p:sp>
      <p:sp>
        <p:nvSpPr>
          <p:cNvPr id="4" name="Slide Number Placeholder 3"/>
          <p:cNvSpPr>
            <a:spLocks noGrp="1"/>
          </p:cNvSpPr>
          <p:nvPr>
            <p:ph type="sldNum" sz="quarter" idx="5"/>
          </p:nvPr>
        </p:nvSpPr>
        <p:spPr/>
        <p:txBody>
          <a:bodyPr/>
          <a:lstStyle/>
          <a:p>
            <a:fld id="{CE9883EA-B25F-4D10-A7B7-E929F5B01016}" type="slidenum">
              <a:rPr lang="en-US" smtClean="0"/>
              <a:t>13</a:t>
            </a:fld>
            <a:endParaRPr lang="en-US"/>
          </a:p>
        </p:txBody>
      </p:sp>
    </p:spTree>
    <p:extLst>
      <p:ext uri="{BB962C8B-B14F-4D97-AF65-F5344CB8AC3E}">
        <p14:creationId xmlns:p14="http://schemas.microsoft.com/office/powerpoint/2010/main" val="2098058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0" i="0" dirty="0">
                <a:solidFill>
                  <a:srgbClr val="404040"/>
                </a:solidFill>
                <a:effectLst/>
                <a:latin typeface="Lato"/>
              </a:rPr>
              <a:t>In bagging, we assume that the base models will always give good results. But what if some of the data points are incorrectly classified? Combining such predictions will provide better results?</a:t>
            </a:r>
          </a:p>
          <a:p>
            <a:pPr algn="l"/>
            <a:r>
              <a:rPr lang="en-US" sz="1600" b="0" i="0" dirty="0">
                <a:solidFill>
                  <a:srgbClr val="404040"/>
                </a:solidFill>
                <a:effectLst/>
                <a:latin typeface="Lato"/>
              </a:rPr>
              <a:t>Such scenarios are taken care of by boosting.</a:t>
            </a:r>
          </a:p>
          <a:p>
            <a:pPr algn="l"/>
            <a:r>
              <a:rPr lang="en-US" sz="1600" b="0" i="0" dirty="0">
                <a:solidFill>
                  <a:srgbClr val="404040"/>
                </a:solidFill>
                <a:effectLst/>
                <a:latin typeface="Lato"/>
              </a:rPr>
              <a:t>Boosting is an iterative and sequential approach. It adaptively will change the distribution of the training data after each iteration. Initially, all the data points are considered equally likely for random sampling. And </a:t>
            </a:r>
            <a:r>
              <a:rPr lang="en-US" sz="1600" b="0" i="0" dirty="0">
                <a:solidFill>
                  <a:srgbClr val="292929"/>
                </a:solidFill>
                <a:effectLst/>
                <a:latin typeface="charter"/>
              </a:rPr>
              <a:t>Rather than training all the models in isolation of one another, boosting trains models in succession, with each new model being trained to correct the errors made by the previous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555555"/>
                </a:solidFill>
                <a:effectLst/>
                <a:latin typeface="Helvetica Neue"/>
              </a:rPr>
              <a:t>The key property of boosting ensembles is the idea of correcting prediction errors. </a:t>
            </a:r>
            <a:r>
              <a:rPr lang="en-US" sz="1600" b="0" i="0" dirty="0">
                <a:solidFill>
                  <a:srgbClr val="292929"/>
                </a:solidFill>
                <a:effectLst/>
                <a:latin typeface="charter"/>
              </a:rPr>
              <a:t>The advantage of this iterative approach is that the new models being added are focused on correcting the mistakes which were caused by other models. </a:t>
            </a: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dirty="0">
              <a:solidFill>
                <a:srgbClr val="404040"/>
              </a:solidFill>
              <a:effectLst/>
              <a:latin typeface="Lato"/>
            </a:endParaRPr>
          </a:p>
          <a:p>
            <a:pPr algn="l" fontAlgn="base"/>
            <a:r>
              <a:rPr lang="en-US" sz="1600" b="0" dirty="0">
                <a:solidFill>
                  <a:srgbClr val="555555"/>
                </a:solidFill>
                <a:effectLst/>
                <a:latin typeface="Helvetica Neue"/>
              </a:rPr>
              <a:t>We can summarize the key elements of boosting as follows:</a:t>
            </a:r>
          </a:p>
          <a:p>
            <a:pPr algn="l" fontAlgn="base">
              <a:buFont typeface="Arial" panose="020B0604020202020204" pitchFamily="34" charset="0"/>
              <a:buChar char="•"/>
            </a:pPr>
            <a:r>
              <a:rPr lang="en-US" sz="1600" b="0" i="0" dirty="0">
                <a:solidFill>
                  <a:srgbClr val="555555"/>
                </a:solidFill>
                <a:effectLst/>
                <a:latin typeface="Helvetica Neue"/>
              </a:rPr>
              <a:t>Bias training data toward those examples that are hard to predict.</a:t>
            </a:r>
          </a:p>
          <a:p>
            <a:pPr algn="l" fontAlgn="base">
              <a:buFont typeface="Arial" panose="020B0604020202020204" pitchFamily="34" charset="0"/>
              <a:buChar char="•"/>
            </a:pPr>
            <a:r>
              <a:rPr lang="en-US" sz="1600" b="0" i="0" dirty="0">
                <a:solidFill>
                  <a:srgbClr val="555555"/>
                </a:solidFill>
                <a:effectLst/>
                <a:latin typeface="Helvetica Neue"/>
              </a:rPr>
              <a:t>Iteratively add ensemble members to correct predictions of prior models.</a:t>
            </a:r>
          </a:p>
          <a:p>
            <a:pPr algn="l" fontAlgn="base">
              <a:buFont typeface="Arial" panose="020B0604020202020204" pitchFamily="34" charset="0"/>
              <a:buChar char="•"/>
            </a:pPr>
            <a:r>
              <a:rPr lang="en-US" sz="1600" b="0" i="0" dirty="0">
                <a:solidFill>
                  <a:srgbClr val="555555"/>
                </a:solidFill>
                <a:effectLst/>
                <a:latin typeface="Helvetica Neue"/>
              </a:rPr>
              <a:t>Combine predictions using a weighted average of models.</a:t>
            </a:r>
          </a:p>
          <a:p>
            <a:pPr algn="l"/>
            <a:endParaRPr lang="en-US" sz="1600" b="0" i="0" dirty="0">
              <a:solidFill>
                <a:srgbClr val="292929"/>
              </a:solidFill>
              <a:effectLst/>
              <a:latin typeface="charter"/>
            </a:endParaRPr>
          </a:p>
          <a:p>
            <a:pPr algn="l"/>
            <a:r>
              <a:rPr lang="en-US" sz="2400" b="0" i="0" dirty="0">
                <a:solidFill>
                  <a:srgbClr val="000000"/>
                </a:solidFill>
                <a:effectLst/>
                <a:latin typeface="open sans" panose="020B0606030504020204" pitchFamily="34" charset="0"/>
              </a:rPr>
              <a:t>sequentially by putting more weight on instances with wrong predictions and high errors</a:t>
            </a:r>
            <a:endParaRPr lang="en-US" sz="16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CE9883EA-B25F-4D10-A7B7-E929F5B01016}" type="slidenum">
              <a:rPr lang="en-US" smtClean="0"/>
              <a:t>14</a:t>
            </a:fld>
            <a:endParaRPr lang="en-US"/>
          </a:p>
        </p:txBody>
      </p:sp>
    </p:spTree>
    <p:extLst>
      <p:ext uri="{BB962C8B-B14F-4D97-AF65-F5344CB8AC3E}">
        <p14:creationId xmlns:p14="http://schemas.microsoft.com/office/powerpoint/2010/main" val="2466281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dirty="0">
                <a:solidFill>
                  <a:srgbClr val="292929"/>
                </a:solidFill>
                <a:effectLst/>
                <a:latin typeface="charter"/>
              </a:rPr>
              <a:t>they are used for solving both classification and regression algorithms.</a:t>
            </a:r>
          </a:p>
          <a:p>
            <a:pPr algn="l" fontAlgn="base">
              <a:buFont typeface="Arial" panose="020B0604020202020204" pitchFamily="34" charset="0"/>
              <a:buChar char="•"/>
            </a:pPr>
            <a:r>
              <a:rPr lang="en-US" sz="1600" b="0" i="0" dirty="0">
                <a:solidFill>
                  <a:srgbClr val="555555"/>
                </a:solidFill>
                <a:effectLst/>
                <a:latin typeface="Helvetica Neue"/>
              </a:rPr>
              <a:t>AdaBoost (canonical boosting)</a:t>
            </a:r>
          </a:p>
          <a:p>
            <a:pPr algn="l" fontAlgn="base">
              <a:buFont typeface="Arial" panose="020B0604020202020204" pitchFamily="34" charset="0"/>
              <a:buChar char="•"/>
            </a:pPr>
            <a:r>
              <a:rPr lang="en-US" sz="1600" b="0" i="0" dirty="0">
                <a:solidFill>
                  <a:srgbClr val="555555"/>
                </a:solidFill>
                <a:effectLst/>
                <a:latin typeface="Helvetica Neue"/>
              </a:rPr>
              <a:t>Gradient Boosting Machines</a:t>
            </a:r>
          </a:p>
          <a:p>
            <a:pPr algn="l" fontAlgn="base">
              <a:buFont typeface="Arial" panose="020B0604020202020204" pitchFamily="34" charset="0"/>
              <a:buChar char="•"/>
            </a:pPr>
            <a:r>
              <a:rPr lang="en-US" sz="1600" b="0" i="0" dirty="0">
                <a:solidFill>
                  <a:srgbClr val="555555"/>
                </a:solidFill>
                <a:effectLst/>
                <a:latin typeface="Helvetica Neue"/>
              </a:rPr>
              <a:t>Stochastic Gradient Boosting (</a:t>
            </a:r>
            <a:r>
              <a:rPr lang="en-US" sz="1600" b="0" i="0" dirty="0" err="1">
                <a:solidFill>
                  <a:srgbClr val="555555"/>
                </a:solidFill>
                <a:effectLst/>
                <a:latin typeface="Helvetica Neue"/>
              </a:rPr>
              <a:t>XGBoost</a:t>
            </a:r>
            <a:r>
              <a:rPr lang="en-US" sz="1600" b="0" i="0" dirty="0">
                <a:solidFill>
                  <a:srgbClr val="555555"/>
                </a:solidFill>
                <a:effectLst/>
                <a:latin typeface="Helvetica Neue"/>
              </a:rPr>
              <a:t> and similar)</a:t>
            </a:r>
          </a:p>
          <a:p>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15</a:t>
            </a:fld>
            <a:endParaRPr lang="en-US"/>
          </a:p>
        </p:txBody>
      </p:sp>
    </p:spTree>
    <p:extLst>
      <p:ext uri="{BB962C8B-B14F-4D97-AF65-F5344CB8AC3E}">
        <p14:creationId xmlns:p14="http://schemas.microsoft.com/office/powerpoint/2010/main" val="2349372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57575"/>
                </a:solidFill>
                <a:effectLst/>
                <a:latin typeface="sohne"/>
              </a:rPr>
              <a:t>AdaBoost, short for Adaptive </a:t>
            </a:r>
            <a:r>
              <a:rPr lang="en-US" sz="1600" b="0" i="0" u="sng" dirty="0">
                <a:effectLst/>
                <a:latin typeface="sohne"/>
                <a:hlinkClick r:id="rId3"/>
              </a:rPr>
              <a:t>Boosting</a:t>
            </a:r>
            <a:r>
              <a:rPr lang="en-US" sz="1600" b="0" i="0" dirty="0">
                <a:solidFill>
                  <a:srgbClr val="757575"/>
                </a:solidFill>
                <a:effectLst/>
                <a:latin typeface="sohne"/>
              </a:rPr>
              <a:t>, is a </a:t>
            </a:r>
            <a:r>
              <a:rPr lang="en-US" sz="1600" b="0" i="0" u="sng" dirty="0">
                <a:effectLst/>
                <a:latin typeface="sohne"/>
                <a:hlinkClick r:id="rId4"/>
              </a:rPr>
              <a:t>machine learning</a:t>
            </a:r>
            <a:r>
              <a:rPr lang="en-US" sz="1600" b="0" i="0" dirty="0">
                <a:solidFill>
                  <a:srgbClr val="757575"/>
                </a:solidFill>
                <a:effectLst/>
                <a:latin typeface="sohne"/>
              </a:rPr>
              <a:t> </a:t>
            </a:r>
            <a:r>
              <a:rPr lang="en-US" sz="1600" b="0" i="0" u="sng" dirty="0">
                <a:effectLst/>
                <a:latin typeface="sohne"/>
                <a:hlinkClick r:id="rId5"/>
              </a:rPr>
              <a:t>meta-algorithm</a:t>
            </a:r>
            <a:r>
              <a:rPr lang="en-US" sz="1600" b="0" i="0" dirty="0">
                <a:solidFill>
                  <a:srgbClr val="757575"/>
                </a:solidFill>
                <a:effectLst/>
                <a:latin typeface="sohne"/>
              </a:rPr>
              <a:t> formulated by </a:t>
            </a:r>
            <a:r>
              <a:rPr lang="en-US" sz="1600" b="0" i="0" u="sng" dirty="0">
                <a:effectLst/>
                <a:latin typeface="sohne"/>
                <a:hlinkClick r:id="rId6"/>
              </a:rPr>
              <a:t>Yoav Freund</a:t>
            </a:r>
            <a:r>
              <a:rPr lang="en-US" sz="1600" b="0" i="0" dirty="0">
                <a:solidFill>
                  <a:srgbClr val="757575"/>
                </a:solidFill>
                <a:effectLst/>
                <a:latin typeface="sohne"/>
              </a:rPr>
              <a:t> and </a:t>
            </a:r>
            <a:r>
              <a:rPr lang="en-US" sz="1600" b="0" i="0" u="sng" dirty="0">
                <a:effectLst/>
                <a:latin typeface="sohne"/>
                <a:hlinkClick r:id="rId7"/>
              </a:rPr>
              <a:t>Robert </a:t>
            </a:r>
            <a:r>
              <a:rPr lang="en-US" sz="1600" b="0" i="0" u="sng" dirty="0" err="1">
                <a:effectLst/>
                <a:latin typeface="sohne"/>
                <a:hlinkClick r:id="rId7"/>
              </a:rPr>
              <a:t>Schapire</a:t>
            </a:r>
            <a:r>
              <a:rPr lang="en-US" sz="1600" b="0" i="0" dirty="0">
                <a:solidFill>
                  <a:srgbClr val="757575"/>
                </a:solidFill>
                <a:effectLst/>
                <a:latin typeface="sohne"/>
              </a:rPr>
              <a:t>, who won the 2003 </a:t>
            </a:r>
            <a:r>
              <a:rPr lang="en-US" sz="1600" b="0" i="0" u="sng" dirty="0">
                <a:effectLst/>
                <a:latin typeface="sohne"/>
                <a:hlinkClick r:id="rId8"/>
              </a:rPr>
              <a:t>Gödel Prize</a:t>
            </a:r>
            <a:r>
              <a:rPr lang="en-US" sz="1600" b="0" i="0" dirty="0">
                <a:solidFill>
                  <a:srgbClr val="757575"/>
                </a:solidFill>
                <a:effectLst/>
                <a:latin typeface="sohne"/>
              </a:rPr>
              <a:t> for their work. </a:t>
            </a:r>
            <a:r>
              <a:rPr lang="en-US" sz="1600" b="0" i="0" dirty="0">
                <a:solidFill>
                  <a:srgbClr val="292929"/>
                </a:solidFill>
                <a:effectLst/>
                <a:latin typeface="charter"/>
              </a:rPr>
              <a:t>In simple terms, </a:t>
            </a:r>
            <a:r>
              <a:rPr lang="en-US" sz="1600" b="0" i="0" dirty="0" err="1">
                <a:solidFill>
                  <a:srgbClr val="292929"/>
                </a:solidFill>
                <a:effectLst/>
                <a:latin typeface="charter"/>
              </a:rPr>
              <a:t>Adaboost</a:t>
            </a:r>
            <a:r>
              <a:rPr lang="en-US" sz="1600" b="0" i="0" dirty="0">
                <a:solidFill>
                  <a:srgbClr val="292929"/>
                </a:solidFill>
                <a:effectLst/>
                <a:latin typeface="charter"/>
              </a:rPr>
              <a:t> runs a Classifier and make predictions. Run another classifier to fit the previously misclassified instances and make predictions. Repeat until all/most of the training instances are fitted.</a:t>
            </a:r>
          </a:p>
          <a:p>
            <a:r>
              <a:rPr lang="en-US" sz="1600" b="1" i="0" dirty="0">
                <a:solidFill>
                  <a:srgbClr val="222222"/>
                </a:solidFill>
                <a:effectLst/>
                <a:latin typeface="Lato"/>
              </a:rPr>
              <a:t>AdaBoost</a:t>
            </a:r>
            <a:r>
              <a:rPr lang="en-US" sz="1600" b="0" i="0" dirty="0">
                <a:solidFill>
                  <a:srgbClr val="222222"/>
                </a:solidFill>
                <a:effectLst/>
                <a:latin typeface="Lato"/>
              </a:rPr>
              <a:t> is a boosting done on Decision stump. </a:t>
            </a:r>
            <a:r>
              <a:rPr lang="en-US" sz="1600" b="0" i="0" dirty="0">
                <a:solidFill>
                  <a:srgbClr val="292929"/>
                </a:solidFill>
                <a:effectLst/>
                <a:latin typeface="charter"/>
              </a:rPr>
              <a:t>Instead of a Decision Tree, AdaBoost uses a </a:t>
            </a:r>
            <a:r>
              <a:rPr lang="en-US" sz="1600" b="0" i="1" dirty="0">
                <a:solidFill>
                  <a:srgbClr val="292929"/>
                </a:solidFill>
                <a:effectLst/>
                <a:latin typeface="charter"/>
              </a:rPr>
              <a:t>Decision Stump </a:t>
            </a:r>
            <a:r>
              <a:rPr lang="en-US" sz="1600" b="0" i="0" dirty="0">
                <a:solidFill>
                  <a:srgbClr val="292929"/>
                </a:solidFill>
                <a:effectLst/>
                <a:latin typeface="charter"/>
              </a:rPr>
              <a:t>which is a decision tree with </a:t>
            </a:r>
            <a:r>
              <a:rPr lang="en-US" sz="1600" dirty="0" err="1"/>
              <a:t>max_depth</a:t>
            </a:r>
            <a:r>
              <a:rPr lang="en-US" sz="1600" dirty="0"/>
              <a:t> = 1. that is a t</a:t>
            </a:r>
            <a:r>
              <a:rPr lang="en-US" sz="1600" b="0" i="0" dirty="0">
                <a:solidFill>
                  <a:srgbClr val="292929"/>
                </a:solidFill>
                <a:effectLst/>
                <a:latin typeface="charter"/>
              </a:rPr>
              <a:t>ree of single decision node and two leaf nodes. </a:t>
            </a:r>
          </a:p>
          <a:p>
            <a:r>
              <a:rPr lang="en-US" sz="1600" b="0" i="0" dirty="0">
                <a:solidFill>
                  <a:srgbClr val="292929"/>
                </a:solidFill>
                <a:effectLst/>
                <a:latin typeface="charter"/>
              </a:rPr>
              <a:t>The </a:t>
            </a:r>
            <a:r>
              <a:rPr lang="en-US" sz="1600" dirty="0" err="1"/>
              <a:t>n_estimators</a:t>
            </a:r>
            <a:r>
              <a:rPr lang="en-US" sz="1600" b="0" i="0" dirty="0">
                <a:solidFill>
                  <a:srgbClr val="292929"/>
                </a:solidFill>
                <a:effectLst/>
                <a:latin typeface="charter"/>
              </a:rPr>
              <a:t> parameters in AdaBoost sets the number of Decision Stumps.</a:t>
            </a:r>
          </a:p>
          <a:p>
            <a:endParaRPr lang="en-US" sz="1600" b="0" i="0" dirty="0">
              <a:solidFill>
                <a:srgbClr val="222222"/>
              </a:solidFill>
              <a:effectLst/>
              <a:latin typeface="Lato"/>
            </a:endParaRPr>
          </a:p>
          <a:p>
            <a:r>
              <a:rPr lang="en-US" sz="1600" b="0" i="0" dirty="0">
                <a:solidFill>
                  <a:srgbClr val="292929"/>
                </a:solidFill>
                <a:effectLst/>
                <a:latin typeface="charter"/>
              </a:rPr>
              <a:t>First you select a base classifier which makes predictions on the given set. Note down the misclassified instances. The weights of the misclassified instances are increased. A second classifier is trained on the training set with updated weights.</a:t>
            </a:r>
          </a:p>
          <a:p>
            <a:endParaRPr lang="en-US" sz="1600" b="0" i="0" dirty="0">
              <a:solidFill>
                <a:srgbClr val="292929"/>
              </a:solidFill>
              <a:effectLst/>
              <a:latin typeface="charter"/>
            </a:endParaRPr>
          </a:p>
          <a:p>
            <a:endParaRPr lang="en-US" sz="1800" b="0" i="0" dirty="0">
              <a:solidFill>
                <a:srgbClr val="222222"/>
              </a:solidFill>
              <a:effectLst/>
              <a:latin typeface="Lato"/>
            </a:endParaRPr>
          </a:p>
          <a:p>
            <a:r>
              <a:rPr lang="en-US" sz="1800" b="0" i="0" dirty="0">
                <a:solidFill>
                  <a:srgbClr val="222222"/>
                </a:solidFill>
                <a:effectLst/>
                <a:latin typeface="Lato"/>
              </a:rPr>
              <a:t>A classic use case where </a:t>
            </a:r>
            <a:r>
              <a:rPr lang="en-US" sz="1800" b="0" i="0" u="none" strike="noStrike" dirty="0">
                <a:solidFill>
                  <a:srgbClr val="007BFF"/>
                </a:solidFill>
                <a:effectLst/>
                <a:latin typeface="Lato"/>
                <a:hlinkClick r:id="rId9"/>
              </a:rPr>
              <a:t>AdaBoost</a:t>
            </a:r>
            <a:r>
              <a:rPr lang="en-US" sz="1800" b="0" i="0" dirty="0">
                <a:solidFill>
                  <a:srgbClr val="222222"/>
                </a:solidFill>
                <a:effectLst/>
                <a:latin typeface="Lato"/>
              </a:rPr>
              <a:t> algorithms is in the problem of </a:t>
            </a:r>
            <a:r>
              <a:rPr lang="en-US" sz="1800" b="1" i="0" dirty="0">
                <a:solidFill>
                  <a:srgbClr val="222222"/>
                </a:solidFill>
                <a:effectLst/>
                <a:latin typeface="Lato"/>
              </a:rPr>
              <a:t>Face Detection</a:t>
            </a:r>
            <a:r>
              <a:rPr lang="en-US" sz="1800" b="0" i="0" dirty="0">
                <a:solidFill>
                  <a:srgbClr val="222222"/>
                </a:solidFill>
                <a:effectLst/>
                <a:latin typeface="Lat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Gini impurity: </a:t>
            </a:r>
            <a:r>
              <a:rPr lang="en-US" sz="1600" b="1" i="1" u="sng" dirty="0">
                <a:effectLst/>
                <a:latin typeface="charter"/>
                <a:hlinkClick r:id="rId10"/>
              </a:rPr>
              <a:t>Gini Impurity</a:t>
            </a:r>
            <a:r>
              <a:rPr lang="en-US" sz="1600" b="0" i="1" dirty="0">
                <a:solidFill>
                  <a:srgbClr val="292929"/>
                </a:solidFill>
                <a:effectLst/>
                <a:latin typeface="charter"/>
              </a:rPr>
              <a:t> is a measurement of the likelihood of an incorrect classification of a new instance of a random variable, if that new instance were randomly classified according to the distribution of class labels from the data set.</a:t>
            </a:r>
            <a:endParaRPr lang="en-US" sz="1600" dirty="0"/>
          </a:p>
          <a:p>
            <a:endParaRPr lang="en-US" sz="1800" dirty="0"/>
          </a:p>
        </p:txBody>
      </p:sp>
      <p:sp>
        <p:nvSpPr>
          <p:cNvPr id="4" name="Slide Number Placeholder 3"/>
          <p:cNvSpPr>
            <a:spLocks noGrp="1"/>
          </p:cNvSpPr>
          <p:nvPr>
            <p:ph type="sldNum" sz="quarter" idx="5"/>
          </p:nvPr>
        </p:nvSpPr>
        <p:spPr/>
        <p:txBody>
          <a:bodyPr/>
          <a:lstStyle/>
          <a:p>
            <a:fld id="{CE9883EA-B25F-4D10-A7B7-E929F5B01016}" type="slidenum">
              <a:rPr lang="en-US" smtClean="0"/>
              <a:t>16</a:t>
            </a:fld>
            <a:endParaRPr lang="en-US"/>
          </a:p>
        </p:txBody>
      </p:sp>
    </p:spTree>
    <p:extLst>
      <p:ext uri="{BB962C8B-B14F-4D97-AF65-F5344CB8AC3E}">
        <p14:creationId xmlns:p14="http://schemas.microsoft.com/office/powerpoint/2010/main" val="182068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mn-lt"/>
              </a:rPr>
              <a:t>To keep it simple,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D5156"/>
                </a:solidFill>
                <a:latin typeface="+mn-lt"/>
              </a:rPr>
              <a:t>Fit a model to the given Training set. </a:t>
            </a:r>
            <a:r>
              <a:rPr lang="en-US" sz="1800" b="0" i="0" dirty="0">
                <a:solidFill>
                  <a:srgbClr val="000000"/>
                </a:solidFill>
                <a:effectLst/>
                <a:latin typeface="open sans" panose="020B0606030504020204" pitchFamily="34" charset="0"/>
              </a:rPr>
              <a:t>In each round of training, the weak learner is built and its predictions are compared to the correct outcome that we expect. The distance between prediction and truth represents the error rate of our model. These errors can now be used to calculate the gradient. </a:t>
            </a:r>
            <a:r>
              <a:rPr lang="en-US" sz="1800" dirty="0">
                <a:solidFill>
                  <a:srgbClr val="4D5156"/>
                </a:solidFill>
                <a:latin typeface="+mn-lt"/>
              </a:rPr>
              <a:t>Calculate the Residual Errors which become the new training instances. A new model is trained on these and so on. An addition of all the models is selected for making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000000"/>
                </a:solidFill>
                <a:effectLst/>
                <a:latin typeface="open sans" panose="020B0606030504020204" pitchFamily="34" charset="0"/>
              </a:rPr>
              <a:t>The gradient basically the partial derivative of our loss function – so it describes the steepness of our error function. The gradient can be used to find the direction in which to change the model parameters in order to (maximally) reduce the error in the next round of training by “descending the gradient”.</a:t>
            </a:r>
            <a:endParaRPr lang="en-US" sz="16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222222"/>
                </a:solidFill>
                <a:effectLst/>
                <a:latin typeface="+mn-lt"/>
              </a:rPr>
              <a:t>These (GB) models suffer the problem of over-fitting if the data sample is too small. Whenever the training sample is large enough, you should try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mn-lt"/>
              </a:rPr>
              <a:t>You can read additional material at …..</a:t>
            </a:r>
            <a:endParaRPr lang="en-US" sz="1800" dirty="0">
              <a:latin typeface="+mn-lt"/>
            </a:endParaRPr>
          </a:p>
        </p:txBody>
      </p:sp>
      <p:sp>
        <p:nvSpPr>
          <p:cNvPr id="4" name="Slide Number Placeholder 3"/>
          <p:cNvSpPr>
            <a:spLocks noGrp="1"/>
          </p:cNvSpPr>
          <p:nvPr>
            <p:ph type="sldNum" sz="quarter" idx="5"/>
          </p:nvPr>
        </p:nvSpPr>
        <p:spPr/>
        <p:txBody>
          <a:bodyPr/>
          <a:lstStyle/>
          <a:p>
            <a:fld id="{CE9883EA-B25F-4D10-A7B7-E929F5B01016}" type="slidenum">
              <a:rPr lang="en-US" smtClean="0"/>
              <a:t>17</a:t>
            </a:fld>
            <a:endParaRPr lang="en-US"/>
          </a:p>
        </p:txBody>
      </p:sp>
    </p:spTree>
    <p:extLst>
      <p:ext uri="{BB962C8B-B14F-4D97-AF65-F5344CB8AC3E}">
        <p14:creationId xmlns:p14="http://schemas.microsoft.com/office/powerpoint/2010/main" val="90880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mn-lt"/>
              </a:rPr>
              <a:t>To keep it simple,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D5156"/>
                </a:solidFill>
                <a:latin typeface="+mn-lt"/>
              </a:rPr>
              <a:t>Fit a model to the given Training set. </a:t>
            </a:r>
            <a:r>
              <a:rPr lang="en-US" sz="1800" b="0" i="0" dirty="0">
                <a:solidFill>
                  <a:srgbClr val="000000"/>
                </a:solidFill>
                <a:effectLst/>
                <a:latin typeface="open sans" panose="020B0606030504020204" pitchFamily="34" charset="0"/>
              </a:rPr>
              <a:t>In each round of training, the weak learner is built and its predictions are compared to the correct outcome that we expect. The distance between prediction and truth represents the error rate of our model. These errors can now be used to calculate the gradient. </a:t>
            </a:r>
            <a:r>
              <a:rPr lang="en-US" sz="1800" dirty="0">
                <a:solidFill>
                  <a:srgbClr val="4D5156"/>
                </a:solidFill>
                <a:latin typeface="+mn-lt"/>
              </a:rPr>
              <a:t>Calculate the Residual Errors which become the new training instances. A new model is trained on these and so on. An addition of all the models is selected for making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000000"/>
                </a:solidFill>
                <a:effectLst/>
                <a:latin typeface="open sans" panose="020B0606030504020204" pitchFamily="34" charset="0"/>
              </a:rPr>
              <a:t>The gradient basically the partial derivative of our loss function – so it describes the steepness of our error function. The gradient can be used to find the direction in which to change the model parameters in order to (maximally) reduce the error in the next round of training by “descending the gradient”.</a:t>
            </a:r>
            <a:endParaRPr lang="en-US" sz="16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222222"/>
                </a:solidFill>
                <a:effectLst/>
                <a:latin typeface="+mn-lt"/>
              </a:rPr>
              <a:t>These (GB) models suffer the problem of over-fitting if the data sample is too small. Whenever the training sample is large enough, you should try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mn-lt"/>
              </a:rPr>
              <a:t>You can read additional material at …..</a:t>
            </a:r>
            <a:endParaRPr lang="en-US" sz="1800" dirty="0">
              <a:latin typeface="+mn-lt"/>
            </a:endParaRPr>
          </a:p>
        </p:txBody>
      </p:sp>
      <p:sp>
        <p:nvSpPr>
          <p:cNvPr id="4" name="Slide Number Placeholder 3"/>
          <p:cNvSpPr>
            <a:spLocks noGrp="1"/>
          </p:cNvSpPr>
          <p:nvPr>
            <p:ph type="sldNum" sz="quarter" idx="5"/>
          </p:nvPr>
        </p:nvSpPr>
        <p:spPr/>
        <p:txBody>
          <a:bodyPr/>
          <a:lstStyle/>
          <a:p>
            <a:fld id="{CE9883EA-B25F-4D10-A7B7-E929F5B01016}" type="slidenum">
              <a:rPr lang="en-US" smtClean="0"/>
              <a:t>19</a:t>
            </a:fld>
            <a:endParaRPr lang="en-US"/>
          </a:p>
        </p:txBody>
      </p:sp>
    </p:spTree>
    <p:extLst>
      <p:ext uri="{BB962C8B-B14F-4D97-AF65-F5344CB8AC3E}">
        <p14:creationId xmlns:p14="http://schemas.microsoft.com/office/powerpoint/2010/main" val="318174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dirty="0">
                <a:solidFill>
                  <a:srgbClr val="5A6870"/>
                </a:solidFill>
                <a:effectLst/>
                <a:latin typeface="Montserrat"/>
              </a:rPr>
              <a:t>(do not say) GBM is a </a:t>
            </a:r>
            <a:r>
              <a:rPr lang="en-US" sz="1600" b="0" i="1" dirty="0">
                <a:solidFill>
                  <a:srgbClr val="5A6870"/>
                </a:solidFill>
                <a:effectLst/>
                <a:latin typeface="Montserrat"/>
              </a:rPr>
              <a:t>black box modeling</a:t>
            </a:r>
            <a:r>
              <a:rPr lang="en-US" sz="1600" b="0" i="0" dirty="0">
                <a:solidFill>
                  <a:srgbClr val="5A6870"/>
                </a:solidFill>
                <a:effectLst/>
                <a:latin typeface="Montserrat"/>
              </a:rPr>
              <a:t> technique with relatively complicated mathematics.</a:t>
            </a:r>
          </a:p>
          <a:p>
            <a:r>
              <a:rPr lang="en-US" sz="1600" b="0" i="0" dirty="0">
                <a:solidFill>
                  <a:srgbClr val="292929"/>
                </a:solidFill>
                <a:effectLst/>
                <a:latin typeface="charter"/>
              </a:rPr>
              <a:t>Gradient Boosting also works with successive predictive models added to the ensemble. Instead of updating the weights of the training instances like AdaBoost, Gradient Boosting fits the new model to the residual errors.</a:t>
            </a:r>
            <a:endParaRPr lang="en-US" sz="1600" b="0" i="0" dirty="0">
              <a:solidFill>
                <a:srgbClr val="5A6870"/>
              </a:solidFill>
              <a:effectLst/>
              <a:latin typeface="Montserrat"/>
            </a:endParaRPr>
          </a:p>
          <a:p>
            <a:r>
              <a:rPr lang="en-US" sz="1600" b="0" i="0" dirty="0">
                <a:solidFill>
                  <a:srgbClr val="222222"/>
                </a:solidFill>
                <a:effectLst/>
                <a:latin typeface="Lato"/>
              </a:rPr>
              <a:t>Similar to classifier boosters, we also have regression boosters. In these problems we have continuous variable to predict. This is commonly done using </a:t>
            </a:r>
            <a:r>
              <a:rPr lang="en-US" sz="1600" b="0" i="0" u="none" strike="noStrike" dirty="0">
                <a:solidFill>
                  <a:srgbClr val="007BFF"/>
                </a:solidFill>
                <a:effectLst/>
                <a:latin typeface="Lato"/>
                <a:hlinkClick r:id="rId3"/>
              </a:rPr>
              <a:t>gradient boosting</a:t>
            </a:r>
            <a:r>
              <a:rPr lang="en-US" sz="1600" b="0" i="0" dirty="0">
                <a:solidFill>
                  <a:srgbClr val="222222"/>
                </a:solidFill>
                <a:effectLst/>
                <a:latin typeface="Lato"/>
              </a:rPr>
              <a:t> algorithm.</a:t>
            </a:r>
          </a:p>
          <a:p>
            <a:endParaRPr lang="en-US" sz="1600" b="0" i="0" dirty="0">
              <a:solidFill>
                <a:srgbClr val="222222"/>
              </a:solidFill>
              <a:effectLst/>
              <a:latin typeface="Lato"/>
            </a:endParaRPr>
          </a:p>
          <a:p>
            <a:r>
              <a:rPr lang="en-US" sz="2400" b="0" i="0" dirty="0">
                <a:solidFill>
                  <a:srgbClr val="3C484E"/>
                </a:solidFill>
                <a:effectLst/>
                <a:latin typeface="Arial" panose="020B0604020202020204" pitchFamily="34" charset="0"/>
              </a:rPr>
              <a:t> As many of machine learning algorithms have not capability to predict a certain variable. Hence they are considered weak learners.</a:t>
            </a:r>
            <a:endParaRPr lang="en-US" sz="1600" dirty="0"/>
          </a:p>
        </p:txBody>
      </p:sp>
      <p:sp>
        <p:nvSpPr>
          <p:cNvPr id="4" name="Slide Number Placeholder 3"/>
          <p:cNvSpPr>
            <a:spLocks noGrp="1"/>
          </p:cNvSpPr>
          <p:nvPr>
            <p:ph type="sldNum" sz="quarter" idx="5"/>
          </p:nvPr>
        </p:nvSpPr>
        <p:spPr/>
        <p:txBody>
          <a:bodyPr/>
          <a:lstStyle/>
          <a:p>
            <a:fld id="{CE9883EA-B25F-4D10-A7B7-E929F5B01016}" type="slidenum">
              <a:rPr lang="en-US" smtClean="0"/>
              <a:t>20</a:t>
            </a:fld>
            <a:endParaRPr lang="en-US"/>
          </a:p>
        </p:txBody>
      </p:sp>
    </p:spTree>
    <p:extLst>
      <p:ext uri="{BB962C8B-B14F-4D97-AF65-F5344CB8AC3E}">
        <p14:creationId xmlns:p14="http://schemas.microsoft.com/office/powerpoint/2010/main" val="359664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open sans" panose="020B0606030504020204" pitchFamily="34" charset="0"/>
              </a:rPr>
              <a:t>gradient</a:t>
            </a:r>
            <a:r>
              <a:rPr lang="en-US" b="0" i="0" dirty="0">
                <a:solidFill>
                  <a:srgbClr val="000000"/>
                </a:solidFill>
                <a:effectLst/>
                <a:latin typeface="open sans" panose="020B0606030504020204" pitchFamily="34" charset="0"/>
              </a:rPr>
              <a:t> is used to minimize a </a:t>
            </a:r>
            <a:r>
              <a:rPr lang="en-US" b="1" i="0" dirty="0">
                <a:solidFill>
                  <a:srgbClr val="000000"/>
                </a:solidFill>
                <a:effectLst/>
                <a:latin typeface="open sans" panose="020B0606030504020204" pitchFamily="34" charset="0"/>
              </a:rPr>
              <a:t>loss function</a:t>
            </a:r>
            <a:r>
              <a:rPr lang="en-US" b="0" i="0" dirty="0">
                <a:solidFill>
                  <a:srgbClr val="000000"/>
                </a:solidFill>
                <a:effectLst/>
                <a:latin typeface="open sans" panose="020B0606030504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panose="020B0606030504020204" pitchFamily="34" charset="0"/>
              </a:rPr>
              <a:t>Other </a:t>
            </a:r>
            <a:r>
              <a:rPr lang="en-US" b="0" i="0" u="none" strike="noStrike" dirty="0">
                <a:solidFill>
                  <a:srgbClr val="30719D"/>
                </a:solidFill>
                <a:effectLst/>
                <a:latin typeface="open sans" panose="020B0606030504020204" pitchFamily="34" charset="0"/>
                <a:hlinkClick r:id="rId3"/>
              </a:rPr>
              <a:t>hyperparameters</a:t>
            </a:r>
            <a:r>
              <a:rPr lang="en-US" b="0" i="0" dirty="0">
                <a:solidFill>
                  <a:srgbClr val="000000"/>
                </a:solidFill>
                <a:effectLst/>
                <a:latin typeface="open sans" panose="020B0606030504020204" pitchFamily="34" charset="0"/>
              </a:rPr>
              <a:t> of Gradient Boosting are similar to those of Random Forests:</a:t>
            </a:r>
          </a:p>
          <a:p>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22</a:t>
            </a:fld>
            <a:endParaRPr lang="en-US"/>
          </a:p>
        </p:txBody>
      </p:sp>
    </p:spTree>
    <p:extLst>
      <p:ext uri="{BB962C8B-B14F-4D97-AF65-F5344CB8AC3E}">
        <p14:creationId xmlns:p14="http://schemas.microsoft.com/office/powerpoint/2010/main" val="42397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Revisit #4 random forest</a:t>
            </a:r>
          </a:p>
        </p:txBody>
      </p:sp>
      <p:sp>
        <p:nvSpPr>
          <p:cNvPr id="4" name="Slide Number Placeholder 3"/>
          <p:cNvSpPr>
            <a:spLocks noGrp="1"/>
          </p:cNvSpPr>
          <p:nvPr>
            <p:ph type="sldNum" sz="quarter" idx="5"/>
          </p:nvPr>
        </p:nvSpPr>
        <p:spPr/>
        <p:txBody>
          <a:bodyPr/>
          <a:lstStyle/>
          <a:p>
            <a:fld id="{CE9883EA-B25F-4D10-A7B7-E929F5B01016}" type="slidenum">
              <a:rPr lang="en-US" smtClean="0"/>
              <a:t>2</a:t>
            </a:fld>
            <a:endParaRPr lang="en-US"/>
          </a:p>
        </p:txBody>
      </p:sp>
    </p:spTree>
    <p:extLst>
      <p:ext uri="{BB962C8B-B14F-4D97-AF65-F5344CB8AC3E}">
        <p14:creationId xmlns:p14="http://schemas.microsoft.com/office/powerpoint/2010/main" val="2087472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sz="1600" b="0" i="0" dirty="0">
                <a:solidFill>
                  <a:srgbClr val="273239"/>
                </a:solidFill>
                <a:effectLst/>
                <a:latin typeface="urw-din"/>
              </a:rPr>
              <a:t>Three main forms of gradient boosting are supported:</a:t>
            </a:r>
          </a:p>
          <a:p>
            <a:pPr algn="l" fontAlgn="base">
              <a:buFont typeface="Arial" panose="020B0604020202020204" pitchFamily="34" charset="0"/>
              <a:buChar char="•"/>
            </a:pPr>
            <a:r>
              <a:rPr lang="en-US" sz="1600" b="0" i="0" dirty="0">
                <a:solidFill>
                  <a:srgbClr val="273239"/>
                </a:solidFill>
                <a:effectLst/>
              </a:rPr>
              <a:t>Gradient Boosting</a:t>
            </a:r>
          </a:p>
          <a:p>
            <a:pPr algn="l" fontAlgn="base">
              <a:buFont typeface="Arial" panose="020B0604020202020204" pitchFamily="34" charset="0"/>
              <a:buChar char="•"/>
            </a:pPr>
            <a:r>
              <a:rPr lang="en-US" sz="1600" b="0" i="0" dirty="0">
                <a:solidFill>
                  <a:srgbClr val="273239"/>
                </a:solidFill>
                <a:effectLst/>
              </a:rPr>
              <a:t>Stochastic Gradient Boosting: </a:t>
            </a:r>
            <a:r>
              <a:rPr lang="en-US" sz="1600" b="0" i="0" dirty="0">
                <a:solidFill>
                  <a:srgbClr val="000000"/>
                </a:solidFill>
                <a:effectLst/>
              </a:rPr>
              <a:t>train each ensemble on a subset of the training set. Helps to improve generalizability of our model</a:t>
            </a:r>
            <a:endParaRPr lang="en-US" sz="1600" b="0" i="0" dirty="0">
              <a:solidFill>
                <a:srgbClr val="273239"/>
              </a:solidFill>
              <a:effectLst/>
            </a:endParaRPr>
          </a:p>
          <a:p>
            <a:pPr algn="l" fontAlgn="base">
              <a:buFont typeface="Arial" panose="020B0604020202020204" pitchFamily="34" charset="0"/>
              <a:buChar char="•"/>
            </a:pPr>
            <a:r>
              <a:rPr lang="en-US" sz="1600" b="0" i="0" dirty="0">
                <a:solidFill>
                  <a:srgbClr val="273239"/>
                </a:solidFill>
                <a:effectLst/>
              </a:rPr>
              <a:t>Regularized Gradient Boosting</a:t>
            </a:r>
          </a:p>
          <a:p>
            <a:pPr algn="l" fontAlgn="base">
              <a:buFont typeface="Arial" panose="020B0604020202020204" pitchFamily="34" charset="0"/>
              <a:buChar char="•"/>
            </a:pPr>
            <a:r>
              <a:rPr lang="en-US" sz="1600" b="0" i="0" dirty="0" err="1">
                <a:solidFill>
                  <a:srgbClr val="273239"/>
                </a:solidFill>
                <a:effectLst/>
              </a:rPr>
              <a:t>XGBoost</a:t>
            </a:r>
            <a:r>
              <a:rPr lang="en-US" sz="1600" dirty="0">
                <a:solidFill>
                  <a:srgbClr val="273239"/>
                </a:solidFill>
              </a:rPr>
              <a:t>: Is a s</a:t>
            </a:r>
            <a:r>
              <a:rPr lang="en-US" sz="1600" b="0" i="0" dirty="0">
                <a:solidFill>
                  <a:srgbClr val="000000"/>
                </a:solidFill>
                <a:effectLst/>
              </a:rPr>
              <a:t>pecific implementation of the Gradient Boosting method which uses more accurate approximations to find the best tree model. </a:t>
            </a:r>
            <a:r>
              <a:rPr lang="en-US" sz="1600" b="0" i="0" dirty="0">
                <a:solidFill>
                  <a:srgbClr val="273239"/>
                </a:solidFill>
                <a:effectLst/>
              </a:rPr>
              <a:t>The objective function contains loss function and a regularization term. It expresses the difference between actual values and predicted values, i.e., how far the model results are from the real values.</a:t>
            </a:r>
          </a:p>
          <a:p>
            <a:pPr algn="l" fontAlgn="base">
              <a:buFont typeface="Arial" panose="020B0604020202020204" pitchFamily="34" charset="0"/>
              <a:buChar char="•"/>
            </a:pPr>
            <a:endParaRPr lang="en-US" sz="1600" b="0" i="0" dirty="0">
              <a:solidFill>
                <a:srgbClr val="273239"/>
              </a:solidFill>
              <a:effectLst/>
            </a:endParaRPr>
          </a:p>
          <a:p>
            <a:pPr algn="l" fontAlgn="base">
              <a:buFont typeface="Arial" panose="020B0604020202020204" pitchFamily="34" charset="0"/>
              <a:buChar char="•"/>
            </a:pPr>
            <a:r>
              <a:rPr lang="en-US" sz="1600" b="0" i="0" dirty="0">
                <a:solidFill>
                  <a:srgbClr val="555555"/>
                </a:solidFill>
                <a:effectLst/>
                <a:latin typeface="Helvetica Neue"/>
              </a:rPr>
              <a:t>Since AdaBoost, many boosting methods have been developed and some, like stochastic gradient boosting, may be among the most effective techniques for classification and regression on tabular (structured) data.</a:t>
            </a:r>
            <a:endParaRPr lang="en-US" sz="1600" b="0" i="0" dirty="0">
              <a:solidFill>
                <a:srgbClr val="273239"/>
              </a:solidFill>
              <a:effectLst/>
            </a:endParaRPr>
          </a:p>
          <a:p>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23</a:t>
            </a:fld>
            <a:endParaRPr lang="en-US"/>
          </a:p>
        </p:txBody>
      </p:sp>
    </p:spTree>
    <p:extLst>
      <p:ext uri="{BB962C8B-B14F-4D97-AF65-F5344CB8AC3E}">
        <p14:creationId xmlns:p14="http://schemas.microsoft.com/office/powerpoint/2010/main" val="3091164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600" b="0" i="0" dirty="0">
                <a:solidFill>
                  <a:srgbClr val="000000"/>
                </a:solidFill>
                <a:effectLst/>
                <a:latin typeface="open sans" panose="020B0606030504020204" pitchFamily="34" charset="0"/>
              </a:rPr>
              <a:t>extension of the classic </a:t>
            </a:r>
            <a:r>
              <a:rPr lang="en-US" sz="1600" b="0" i="0" dirty="0" err="1">
                <a:solidFill>
                  <a:srgbClr val="000000"/>
                </a:solidFill>
                <a:effectLst/>
                <a:latin typeface="open sans" panose="020B0606030504020204" pitchFamily="34" charset="0"/>
              </a:rPr>
              <a:t>gbm</a:t>
            </a:r>
            <a:r>
              <a:rPr lang="en-US" sz="1600" b="0" i="0" dirty="0">
                <a:solidFill>
                  <a:srgbClr val="000000"/>
                </a:solidFill>
                <a:effectLst/>
                <a:latin typeface="open sans" panose="020B0606030504020204" pitchFamily="34" charset="0"/>
              </a:rPr>
              <a:t> algorithm</a:t>
            </a:r>
          </a:p>
          <a:p>
            <a:pPr algn="l" fontAlgn="base"/>
            <a:r>
              <a:rPr lang="en-US" sz="1600" b="0" i="0" dirty="0">
                <a:solidFill>
                  <a:srgbClr val="222222"/>
                </a:solidFill>
                <a:effectLst/>
                <a:latin typeface="Lato"/>
              </a:rPr>
              <a:t>linear model solver and tree learning algorithms</a:t>
            </a:r>
          </a:p>
          <a:p>
            <a:pPr algn="l" fontAlgn="base"/>
            <a:r>
              <a:rPr lang="en-US" sz="1600" b="0" i="0" dirty="0">
                <a:solidFill>
                  <a:srgbClr val="3C484E"/>
                </a:solidFill>
                <a:effectLst/>
                <a:latin typeface="Arial" panose="020B0604020202020204" pitchFamily="34" charset="0"/>
              </a:rPr>
              <a:t>Let’s assign some weights to each record and these weights are similar to each other. The weights signify what probability to selected to be the </a:t>
            </a:r>
            <a:r>
              <a:rPr lang="en-US" sz="1600" b="0" i="0" dirty="0" err="1">
                <a:solidFill>
                  <a:srgbClr val="3C484E"/>
                </a:solidFill>
                <a:effectLst/>
                <a:latin typeface="Arial" panose="020B0604020202020204" pitchFamily="34" charset="0"/>
              </a:rPr>
              <a:t>decison</a:t>
            </a:r>
            <a:r>
              <a:rPr lang="en-US" sz="1600" b="0" i="0" dirty="0">
                <a:solidFill>
                  <a:srgbClr val="3C484E"/>
                </a:solidFill>
                <a:effectLst/>
                <a:latin typeface="Arial" panose="020B0604020202020204" pitchFamily="34" charset="0"/>
              </a:rPr>
              <a:t> tree for training process. Each decision tree will have its own sets of records after determining their probability. Afterwards decision tree will predict the dependent variable.</a:t>
            </a:r>
          </a:p>
          <a:p>
            <a:pPr algn="l" fontAlgn="base"/>
            <a:r>
              <a:rPr lang="en-US" sz="1600" b="0" i="0" dirty="0">
                <a:solidFill>
                  <a:srgbClr val="3C484E"/>
                </a:solidFill>
                <a:effectLst/>
                <a:latin typeface="Arial" panose="020B0604020202020204" pitchFamily="34" charset="0"/>
              </a:rPr>
              <a:t>Now after predicting the variable, it will check with actual record that whether prediction is correct or not. If the prediction is wrong for a variable the weight assigned to that record will get updated. Hence this is called as weak classifier model. And after update they are feed to the </a:t>
            </a:r>
            <a:r>
              <a:rPr lang="en-US" sz="1600" b="0" i="0" dirty="0" err="1">
                <a:solidFill>
                  <a:srgbClr val="3C484E"/>
                </a:solidFill>
                <a:effectLst/>
                <a:latin typeface="Arial" panose="020B0604020202020204" pitchFamily="34" charset="0"/>
              </a:rPr>
              <a:t>decison</a:t>
            </a:r>
            <a:r>
              <a:rPr lang="en-US" sz="1600" b="0" i="0" dirty="0">
                <a:solidFill>
                  <a:srgbClr val="3C484E"/>
                </a:solidFill>
                <a:effectLst/>
                <a:latin typeface="Arial" panose="020B0604020202020204" pitchFamily="34" charset="0"/>
              </a:rPr>
              <a:t> tree model and predictions are generated again. If there are again wrong prediction weights are updated again for that record. And all this defining of model and generating prediction happens sequentially</a:t>
            </a:r>
          </a:p>
          <a:p>
            <a:r>
              <a:rPr lang="en-US" sz="1600" b="0" i="0" kern="1200" dirty="0">
                <a:solidFill>
                  <a:srgbClr val="3C484E"/>
                </a:solidFill>
                <a:effectLst/>
                <a:latin typeface="Arial" panose="020B0604020202020204" pitchFamily="34" charset="0"/>
                <a:ea typeface="+mn-ea"/>
                <a:cs typeface="+mn-cs"/>
              </a:rPr>
              <a:t>Now at last we will have various classifiers and each will be called weak classifier. </a:t>
            </a:r>
          </a:p>
        </p:txBody>
      </p:sp>
      <p:sp>
        <p:nvSpPr>
          <p:cNvPr id="4" name="Slide Number Placeholder 3"/>
          <p:cNvSpPr>
            <a:spLocks noGrp="1"/>
          </p:cNvSpPr>
          <p:nvPr>
            <p:ph type="sldNum" sz="quarter" idx="5"/>
          </p:nvPr>
        </p:nvSpPr>
        <p:spPr/>
        <p:txBody>
          <a:bodyPr/>
          <a:lstStyle/>
          <a:p>
            <a:fld id="{CE9883EA-B25F-4D10-A7B7-E929F5B01016}" type="slidenum">
              <a:rPr lang="en-US" smtClean="0"/>
              <a:t>24</a:t>
            </a:fld>
            <a:endParaRPr lang="en-US"/>
          </a:p>
        </p:txBody>
      </p:sp>
    </p:spTree>
    <p:extLst>
      <p:ext uri="{BB962C8B-B14F-4D97-AF65-F5344CB8AC3E}">
        <p14:creationId xmlns:p14="http://schemas.microsoft.com/office/powerpoint/2010/main" val="32500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has been uploaded to the CDC portal and </a:t>
            </a:r>
            <a:r>
              <a:rPr lang="en-US" dirty="0" err="1"/>
              <a:t>github</a:t>
            </a:r>
            <a:r>
              <a:rPr lang="en-US" dirty="0"/>
              <a:t> </a:t>
            </a:r>
          </a:p>
        </p:txBody>
      </p:sp>
      <p:sp>
        <p:nvSpPr>
          <p:cNvPr id="4" name="Slide Number Placeholder 3"/>
          <p:cNvSpPr>
            <a:spLocks noGrp="1"/>
          </p:cNvSpPr>
          <p:nvPr>
            <p:ph type="sldNum" sz="quarter" idx="5"/>
          </p:nvPr>
        </p:nvSpPr>
        <p:spPr/>
        <p:txBody>
          <a:bodyPr/>
          <a:lstStyle/>
          <a:p>
            <a:fld id="{CE9883EA-B25F-4D10-A7B7-E929F5B01016}" type="slidenum">
              <a:rPr lang="en-US" smtClean="0"/>
              <a:t>4</a:t>
            </a:fld>
            <a:endParaRPr lang="en-US"/>
          </a:p>
        </p:txBody>
      </p:sp>
    </p:spTree>
    <p:extLst>
      <p:ext uri="{BB962C8B-B14F-4D97-AF65-F5344CB8AC3E}">
        <p14:creationId xmlns:p14="http://schemas.microsoft.com/office/powerpoint/2010/main" val="190259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fld id="{CE9883EA-B25F-4D10-A7B7-E929F5B01016}" type="slidenum">
              <a:rPr lang="en-US" smtClean="0"/>
              <a:t>5</a:t>
            </a:fld>
            <a:endParaRPr lang="en-US"/>
          </a:p>
        </p:txBody>
      </p:sp>
    </p:spTree>
    <p:extLst>
      <p:ext uri="{BB962C8B-B14F-4D97-AF65-F5344CB8AC3E}">
        <p14:creationId xmlns:p14="http://schemas.microsoft.com/office/powerpoint/2010/main" val="128254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6</a:t>
            </a:fld>
            <a:endParaRPr lang="en-US"/>
          </a:p>
        </p:txBody>
      </p:sp>
    </p:spTree>
    <p:extLst>
      <p:ext uri="{BB962C8B-B14F-4D97-AF65-F5344CB8AC3E}">
        <p14:creationId xmlns:p14="http://schemas.microsoft.com/office/powerpoint/2010/main" val="5147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292929"/>
                </a:solidFill>
                <a:effectLst/>
                <a:latin typeface="charter"/>
              </a:rPr>
              <a:t>Different models pick up different patterns in data. If we pool all these predictions together, as long as these models are reasonably independent and diverse, the outcomes tend to be better.</a:t>
            </a:r>
          </a:p>
          <a:p>
            <a:pPr marL="0" indent="0">
              <a:buNone/>
            </a:pPr>
            <a:r>
              <a:rPr lang="en-US" b="0" i="0" dirty="0">
                <a:solidFill>
                  <a:srgbClr val="292929"/>
                </a:solidFill>
                <a:effectLst/>
                <a:latin typeface="charter"/>
              </a:rPr>
              <a:t>2. Ensemble methods tend to sample the data if it’s too small or too large, hence improving accuracy. When data is in non-linear fashion then a single model may underfit. In this case, taking different outputs of different models and combining them according to purpose can improve accuracy.</a:t>
            </a:r>
          </a:p>
          <a:p>
            <a:pPr marL="0" indent="0">
              <a:buNone/>
            </a:pPr>
            <a:r>
              <a:rPr lang="en-US" b="0" i="0" dirty="0">
                <a:solidFill>
                  <a:srgbClr val="292929"/>
                </a:solidFill>
                <a:effectLst/>
                <a:latin typeface="charter"/>
              </a:rPr>
              <a:t>a. </a:t>
            </a:r>
            <a:r>
              <a:rPr lang="en-US" b="0" i="0" dirty="0">
                <a:solidFill>
                  <a:srgbClr val="222222"/>
                </a:solidFill>
                <a:effectLst/>
                <a:latin typeface="Open Sans" panose="020B0606030504020204" pitchFamily="34" charset="0"/>
              </a:rPr>
              <a:t>When a dataset is too large and so it cannot be trained by a single model, we can create a small subset of data to train different models. At the end, we can choose the average of all as the final prediction. Similarly, when a dataset is too small to train a single model, we can use bootstrap methods to create random subsamples of data to train the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Open Sans" panose="020B0606030504020204" pitchFamily="34" charset="0"/>
              </a:rPr>
              <a:t>b. Most of the time, a real-world dataset is a nonlinear dataset, where a single model cannot define the class boundary clearly. This is known as underfitting of the model. In such cases, we can use more than one model to train different subsets of the data and average out the result at the end to predict distinct boundaries.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22222"/>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Open Sans" panose="020B0606030504020204" pitchFamily="34" charset="0"/>
              </a:rPr>
              <a:t>4.When we train multiple classifiers on the training dataset and get mostly correlated output, it ensures a high prediction rate. Consider a case of classification where most of our classifiers predict the same class for an instance; in such cases, interprets ensemble system having high confidence on its decision.</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b="0" i="0" dirty="0">
                <a:solidFill>
                  <a:srgbClr val="292929"/>
                </a:solidFill>
                <a:effectLst/>
                <a:latin typeface="charter"/>
              </a:rPr>
              <a:t>When we train a model with multiple classes and get high correlated output these situations lead the High Confidence.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5. The aggregate opinion of a bunch of models is less noisy than the single opinion of one of the models. Ensemble models combined together in a certain way help decrease the bias.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22222"/>
                </a:solidFill>
                <a:effectLst/>
                <a:latin typeface="Lato"/>
              </a:rPr>
              <a:t>Bias error</a:t>
            </a:r>
            <a:r>
              <a:rPr lang="en-US" b="0" i="0" dirty="0">
                <a:solidFill>
                  <a:srgbClr val="222222"/>
                </a:solidFill>
                <a:effectLst/>
                <a:latin typeface="Lato"/>
              </a:rPr>
              <a:t> is useful to quantify how much on an average are the predicted values different from the actual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22222"/>
                </a:solidFill>
                <a:effectLst/>
                <a:latin typeface="Lato"/>
              </a:rPr>
              <a:t>Variance</a:t>
            </a:r>
            <a:r>
              <a:rPr lang="en-US" b="0" i="0" dirty="0">
                <a:solidFill>
                  <a:srgbClr val="222222"/>
                </a:solidFill>
                <a:effectLst/>
                <a:latin typeface="Lato"/>
              </a:rPr>
              <a:t> on the other side quantifies how are the prediction made on same observation different from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algn="l"/>
            <a:r>
              <a:rPr lang="en-US" b="0" i="0" dirty="0">
                <a:solidFill>
                  <a:srgbClr val="292929"/>
                </a:solidFill>
                <a:effectLst/>
                <a:latin typeface="charter"/>
              </a:rPr>
              <a:t>The High-bias model under-fits the data. The difference in the predicted and actual is high in both the test and test dataset.</a:t>
            </a:r>
          </a:p>
          <a:p>
            <a:pPr algn="l"/>
            <a:r>
              <a:rPr lang="en-US" b="0" i="0" dirty="0">
                <a:solidFill>
                  <a:srgbClr val="292929"/>
                </a:solidFill>
                <a:effectLst/>
                <a:latin typeface="charter"/>
              </a:rPr>
              <a:t>The high-variance model over-fits the data. The difference in the predicted and actual is low in test and high in the test dataset.</a:t>
            </a:r>
          </a:p>
          <a:p>
            <a:pPr algn="l"/>
            <a:r>
              <a:rPr lang="en-US" b="0" i="0" dirty="0">
                <a:solidFill>
                  <a:srgbClr val="292929"/>
                </a:solidFill>
                <a:effectLst/>
                <a:latin typeface="charter"/>
              </a:rPr>
              <a:t>The bias-variance tradeoff reveals a fundamental problem in modelling. In order to minimize model risk, we use a combination of feature engineering, model selection, and cross-validation to balance bias and variance.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22222"/>
              </a:solidFill>
              <a:effectLst/>
              <a:latin typeface="Open Sans" panose="020B0606030504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222222"/>
              </a:solidFill>
              <a:effectLst/>
              <a:latin typeface="Open Sans" panose="020B0606030504020204" pitchFamily="34" charset="0"/>
            </a:endParaRPr>
          </a:p>
          <a:p>
            <a:pPr marL="228600" indent="-228600">
              <a:buAutoNum type="arabicPeriod"/>
            </a:pPr>
            <a:endParaRPr lang="en-US" b="0" i="0" dirty="0">
              <a:solidFill>
                <a:srgbClr val="222222"/>
              </a:solidFill>
              <a:effectLst/>
              <a:latin typeface="Open Sans" panose="020B0606030504020204" pitchFamily="34"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7</a:t>
            </a:fld>
            <a:endParaRPr lang="en-US"/>
          </a:p>
        </p:txBody>
      </p:sp>
    </p:spTree>
    <p:extLst>
      <p:ext uri="{BB962C8B-B14F-4D97-AF65-F5344CB8AC3E}">
        <p14:creationId xmlns:p14="http://schemas.microsoft.com/office/powerpoint/2010/main" val="2990903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Replacement means that if a row is selected, it is returned to the training dataset for potential re-selection in the same training dataset. This means that a row of data may be selected zero, one, or multiple times for a given training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dirty="0">
              <a:solidFill>
                <a:schemeClr val="tx1">
                  <a:alpha val="80000"/>
                </a:schemeClr>
              </a:solidFill>
              <a:effectLst/>
              <a:latin typeface="Arial" panose="020B0604020202020204" pitchFamily="34" charset="0"/>
              <a:cs typeface="Arial" panose="020B0604020202020204" pitchFamily="34" charset="0"/>
            </a:endParaRPr>
          </a:p>
          <a:p>
            <a:r>
              <a:rPr lang="en-US" sz="1600" b="0" i="0" dirty="0">
                <a:solidFill>
                  <a:srgbClr val="404040"/>
                </a:solidFill>
                <a:effectLst/>
                <a:latin typeface="Lato"/>
              </a:rPr>
              <a:t>Bootstrapping is a statistical method of estimating a quantity of data from original data. We create ‘k’ random samples </a:t>
            </a:r>
            <a:r>
              <a:rPr lang="en-US" sz="1600" b="1" i="0" dirty="0">
                <a:solidFill>
                  <a:srgbClr val="404040"/>
                </a:solidFill>
                <a:effectLst/>
                <a:latin typeface="Lato"/>
              </a:rPr>
              <a:t>with replacement </a:t>
            </a:r>
            <a:r>
              <a:rPr lang="en-US" sz="1600" b="0" i="0" dirty="0">
                <a:solidFill>
                  <a:srgbClr val="404040"/>
                </a:solidFill>
                <a:effectLst/>
                <a:latin typeface="Lato"/>
              </a:rPr>
              <a:t>from training dataset each of size d, where d &lt; n and n is a number of training points.</a:t>
            </a:r>
          </a:p>
          <a:p>
            <a:r>
              <a:rPr lang="en-US" sz="1600" b="0" i="0" dirty="0">
                <a:solidFill>
                  <a:srgbClr val="404040"/>
                </a:solidFill>
                <a:effectLst/>
                <a:latin typeface="Lato"/>
              </a:rPr>
              <a:t>After samples of subsets are formed, separate and independent models are trained with those subsets. The final predictions are made by combining the predictions from all the models to build the meta-classifier or regressor.</a:t>
            </a:r>
            <a:endParaRPr lang="en-US" sz="1600" dirty="0"/>
          </a:p>
          <a:p>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8</a:t>
            </a:fld>
            <a:endParaRPr lang="en-US"/>
          </a:p>
        </p:txBody>
      </p:sp>
    </p:spTree>
    <p:extLst>
      <p:ext uri="{BB962C8B-B14F-4D97-AF65-F5344CB8AC3E}">
        <p14:creationId xmlns:p14="http://schemas.microsoft.com/office/powerpoint/2010/main" val="216776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 main types of ensembles for combining different classifiers</a:t>
            </a:r>
          </a:p>
          <a:p>
            <a:pPr algn="l"/>
            <a:r>
              <a:rPr lang="en-US" sz="1600" dirty="0"/>
              <a:t>1. </a:t>
            </a:r>
            <a:r>
              <a:rPr lang="en-US" sz="1600" b="0" i="0" dirty="0">
                <a:solidFill>
                  <a:srgbClr val="292929"/>
                </a:solidFill>
                <a:effectLst/>
                <a:latin typeface="sohne"/>
              </a:rPr>
              <a:t>Stacking and Blending - </a:t>
            </a:r>
            <a:r>
              <a:rPr lang="en-US" sz="1600" b="0" i="0" dirty="0">
                <a:solidFill>
                  <a:srgbClr val="333333"/>
                </a:solidFill>
                <a:effectLst/>
                <a:latin typeface="Helvetica Neue"/>
              </a:rPr>
              <a:t>Super Learner algorithm (aka Stacking, Stacked Ensembles).	</a:t>
            </a:r>
            <a:endParaRPr lang="en-US" sz="1600" b="0" i="0" dirty="0">
              <a:solidFill>
                <a:srgbClr val="292929"/>
              </a:solidFill>
              <a:effectLst/>
              <a:latin typeface="sohne"/>
            </a:endParaRPr>
          </a:p>
          <a:p>
            <a:pPr algn="l"/>
            <a:r>
              <a:rPr lang="en-US" sz="1600" b="0" i="0" dirty="0">
                <a:solidFill>
                  <a:srgbClr val="292929"/>
                </a:solidFill>
                <a:effectLst/>
                <a:latin typeface="charter"/>
              </a:rPr>
              <a:t>In general, we take the aggregate in the case of regression and maximum voting in the case of classification.</a:t>
            </a:r>
          </a:p>
          <a:p>
            <a:pPr algn="l"/>
            <a:r>
              <a:rPr lang="en-US" sz="1600" b="1" i="0" u="sng" dirty="0">
                <a:solidFill>
                  <a:srgbClr val="222222"/>
                </a:solidFill>
                <a:effectLst/>
                <a:latin typeface="Lato"/>
              </a:rPr>
              <a:t>Stacking</a:t>
            </a:r>
            <a:r>
              <a:rPr lang="en-US" sz="1600" b="0" i="0" dirty="0">
                <a:solidFill>
                  <a:srgbClr val="222222"/>
                </a:solidFill>
                <a:effectLst/>
                <a:latin typeface="Lato"/>
              </a:rPr>
              <a:t> : This is a very interesting way of combining models. Here we use a learner to combine output from different learners. This can lead to decrease in either bias or variance error depending on the combining learner we use.</a:t>
            </a:r>
          </a:p>
          <a:p>
            <a:pPr algn="l"/>
            <a:endParaRPr lang="en-US" sz="1600" b="0" i="0" dirty="0">
              <a:solidFill>
                <a:srgbClr val="292929"/>
              </a:solidFill>
              <a:effectLst/>
              <a:latin typeface="charter"/>
            </a:endParaRPr>
          </a:p>
          <a:p>
            <a:pPr algn="l"/>
            <a:r>
              <a:rPr lang="en-US" sz="1600" b="0" i="0" dirty="0">
                <a:solidFill>
                  <a:srgbClr val="292929"/>
                </a:solidFill>
                <a:effectLst/>
                <a:latin typeface="charter"/>
              </a:rPr>
              <a:t>2. </a:t>
            </a:r>
            <a:r>
              <a:rPr lang="en-US" sz="1600" b="0" i="0" dirty="0">
                <a:solidFill>
                  <a:srgbClr val="292929"/>
                </a:solidFill>
                <a:effectLst/>
                <a:latin typeface="sohne"/>
              </a:rPr>
              <a:t>Sequential / Boosting</a:t>
            </a:r>
          </a:p>
          <a:p>
            <a:pPr algn="l"/>
            <a:r>
              <a:rPr lang="en-US" sz="1600" b="0" i="0" dirty="0">
                <a:solidFill>
                  <a:srgbClr val="292929"/>
                </a:solidFill>
                <a:effectLst/>
                <a:latin typeface="charter"/>
              </a:rPr>
              <a:t>Boosting (originally called hypothesis boosting) refers to any Ensemble method that can combine several weak learners into a strong learner. The general idea of most boosting/sequential, as the name suggests, is to train predictors sequentially, each trying to correct the previous.  (</a:t>
            </a:r>
            <a:r>
              <a:rPr lang="en-US" sz="1600" b="0" i="0" dirty="0" err="1">
                <a:solidFill>
                  <a:srgbClr val="292929"/>
                </a:solidFill>
                <a:effectLst/>
                <a:latin typeface="charter"/>
              </a:rPr>
              <a:t>ie</a:t>
            </a:r>
            <a:r>
              <a:rPr lang="en-US" sz="1600" b="0" i="0" dirty="0">
                <a:solidFill>
                  <a:srgbClr val="292929"/>
                </a:solidFill>
                <a:effectLst/>
                <a:latin typeface="charter"/>
              </a:rPr>
              <a:t> </a:t>
            </a:r>
            <a:r>
              <a:rPr lang="en-US" sz="1600" b="0" i="0" dirty="0" err="1">
                <a:solidFill>
                  <a:srgbClr val="292929"/>
                </a:solidFill>
                <a:effectLst/>
                <a:latin typeface="charter"/>
              </a:rPr>
              <a:t>adaboost</a:t>
            </a:r>
            <a:r>
              <a:rPr lang="en-US" sz="1600" b="0" i="0" dirty="0">
                <a:solidFill>
                  <a:srgbClr val="292929"/>
                </a:solidFill>
                <a:effectLst/>
                <a:latin typeface="charter"/>
              </a:rPr>
              <a:t>)</a:t>
            </a:r>
          </a:p>
          <a:p>
            <a:pPr algn="l"/>
            <a:endParaRPr lang="en-US" sz="1600" b="0" i="0" dirty="0">
              <a:solidFill>
                <a:srgbClr val="292929"/>
              </a:solidFill>
              <a:effectLst/>
              <a:latin typeface="charter"/>
            </a:endParaRPr>
          </a:p>
          <a:p>
            <a:pPr algn="l"/>
            <a:r>
              <a:rPr lang="en-US" sz="1600" b="0" i="0" dirty="0">
                <a:solidFill>
                  <a:srgbClr val="292929"/>
                </a:solidFill>
                <a:effectLst/>
                <a:latin typeface="charter"/>
              </a:rPr>
              <a:t>3. </a:t>
            </a:r>
            <a:r>
              <a:rPr lang="en-US" sz="1600" b="0" i="0" dirty="0">
                <a:solidFill>
                  <a:srgbClr val="292929"/>
                </a:solidFill>
                <a:effectLst/>
                <a:latin typeface="sohne"/>
              </a:rPr>
              <a:t>Parallel / Bagging</a:t>
            </a:r>
          </a:p>
          <a:p>
            <a:pPr algn="l"/>
            <a:r>
              <a:rPr lang="en-US" sz="1600" b="0" i="0" dirty="0">
                <a:solidFill>
                  <a:srgbClr val="292929"/>
                </a:solidFill>
                <a:effectLst/>
                <a:latin typeface="charter"/>
              </a:rPr>
              <a:t>We take several subsets of the dataset and pass it into the same classifier. The overall prediction is the aggregation of all the models. (random forest)</a:t>
            </a:r>
          </a:p>
          <a:p>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9</a:t>
            </a:fld>
            <a:endParaRPr lang="en-US"/>
          </a:p>
        </p:txBody>
      </p:sp>
    </p:spTree>
    <p:extLst>
      <p:ext uri="{BB962C8B-B14F-4D97-AF65-F5344CB8AC3E}">
        <p14:creationId xmlns:p14="http://schemas.microsoft.com/office/powerpoint/2010/main" val="3278642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600" dirty="0">
                <a:solidFill>
                  <a:srgbClr val="555555"/>
                </a:solidFill>
                <a:effectLst/>
                <a:latin typeface="Helvetica Neue"/>
              </a:rPr>
              <a:t>there are three methods that dominate the field of ensemble learning. So much so, that rather than algorithms per se, each is a field of study that has spawned many more specialized methods.</a:t>
            </a:r>
          </a:p>
          <a:p>
            <a:pPr fontAlgn="base"/>
            <a:r>
              <a:rPr lang="en-US" sz="1600" dirty="0">
                <a:solidFill>
                  <a:srgbClr val="555555"/>
                </a:solidFill>
                <a:effectLst/>
                <a:latin typeface="Helvetica Neue"/>
              </a:rPr>
              <a:t>The three main classes of ensemble learning methods are </a:t>
            </a:r>
            <a:r>
              <a:rPr lang="en-US" sz="1600" b="1" dirty="0">
                <a:solidFill>
                  <a:srgbClr val="555555"/>
                </a:solidFill>
                <a:effectLst/>
                <a:latin typeface="Helvetica Neue"/>
              </a:rPr>
              <a:t>bagging</a:t>
            </a:r>
            <a:r>
              <a:rPr lang="en-US" sz="1600" dirty="0">
                <a:solidFill>
                  <a:srgbClr val="555555"/>
                </a:solidFill>
                <a:effectLst/>
                <a:latin typeface="Helvetica Neue"/>
              </a:rPr>
              <a:t>, </a:t>
            </a:r>
            <a:r>
              <a:rPr lang="en-US" sz="1600" b="1" dirty="0">
                <a:solidFill>
                  <a:srgbClr val="555555"/>
                </a:solidFill>
                <a:effectLst/>
                <a:latin typeface="Helvetica Neue"/>
              </a:rPr>
              <a:t>stacking</a:t>
            </a:r>
            <a:r>
              <a:rPr lang="en-US" sz="1600" dirty="0">
                <a:solidFill>
                  <a:srgbClr val="555555"/>
                </a:solidFill>
                <a:effectLst/>
                <a:latin typeface="Helvetica Neue"/>
              </a:rPr>
              <a:t>, and </a:t>
            </a:r>
            <a:r>
              <a:rPr lang="en-US" sz="1600" b="1" dirty="0">
                <a:solidFill>
                  <a:srgbClr val="555555"/>
                </a:solidFill>
                <a:effectLst/>
                <a:latin typeface="Helvetica Neue"/>
              </a:rPr>
              <a:t>boosting</a:t>
            </a:r>
            <a:r>
              <a:rPr lang="en-US" sz="1600" dirty="0">
                <a:solidFill>
                  <a:srgbClr val="555555"/>
                </a:solidFill>
                <a:effectLst/>
                <a:latin typeface="Helvetica Neue"/>
              </a:rPr>
              <a:t>, and it is important to both have a detailed understanding of each method and to consider them on your predictive modeling project.</a:t>
            </a:r>
          </a:p>
          <a:p>
            <a:endParaRPr lang="en-US" dirty="0"/>
          </a:p>
        </p:txBody>
      </p:sp>
      <p:sp>
        <p:nvSpPr>
          <p:cNvPr id="4" name="Slide Number Placeholder 3"/>
          <p:cNvSpPr>
            <a:spLocks noGrp="1"/>
          </p:cNvSpPr>
          <p:nvPr>
            <p:ph type="sldNum" sz="quarter" idx="5"/>
          </p:nvPr>
        </p:nvSpPr>
        <p:spPr/>
        <p:txBody>
          <a:bodyPr/>
          <a:lstStyle/>
          <a:p>
            <a:fld id="{CE9883EA-B25F-4D10-A7B7-E929F5B01016}" type="slidenum">
              <a:rPr lang="en-US" smtClean="0"/>
              <a:t>10</a:t>
            </a:fld>
            <a:endParaRPr lang="en-US"/>
          </a:p>
        </p:txBody>
      </p:sp>
    </p:spTree>
    <p:extLst>
      <p:ext uri="{BB962C8B-B14F-4D97-AF65-F5344CB8AC3E}">
        <p14:creationId xmlns:p14="http://schemas.microsoft.com/office/powerpoint/2010/main" val="195771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45F2-F5C4-4B09-8A28-1C171A88BF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FD0329-AE18-4B4B-B58D-3B816B763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093F66-7172-40A8-8F16-B3EDC25723E8}"/>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5" name="Footer Placeholder 4">
            <a:extLst>
              <a:ext uri="{FF2B5EF4-FFF2-40B4-BE49-F238E27FC236}">
                <a16:creationId xmlns:a16="http://schemas.microsoft.com/office/drawing/2014/main" id="{C099A87D-A8D2-49DF-A319-248830DD8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80A62-C125-4A88-8DEE-C348A3E8B990}"/>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364720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FB89-BF23-4C54-BD6A-AA7CC3CF9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E3BDBA-6A19-45DD-8C0A-028B927834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452F3-DA0E-4213-A6CF-D18B079D718A}"/>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5" name="Footer Placeholder 4">
            <a:extLst>
              <a:ext uri="{FF2B5EF4-FFF2-40B4-BE49-F238E27FC236}">
                <a16:creationId xmlns:a16="http://schemas.microsoft.com/office/drawing/2014/main" id="{48BCCE7C-25E5-4AEC-89DF-328776FB5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5A73F-5DC6-4978-B8C9-DA75D1F1E3EA}"/>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129194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19407-CCDC-40DA-B2AC-A6F5F411AF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9B3828-2B62-47E8-9350-500CFD0AF9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FFB7D-17A0-4CD9-9131-AE8F865E4441}"/>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5" name="Footer Placeholder 4">
            <a:extLst>
              <a:ext uri="{FF2B5EF4-FFF2-40B4-BE49-F238E27FC236}">
                <a16:creationId xmlns:a16="http://schemas.microsoft.com/office/drawing/2014/main" id="{8A4388D0-2BCA-4162-8A0B-49BAC3BD7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AE5C2-2855-4CEA-81C8-B89F652BD14F}"/>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369995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024B-42AC-41E9-92D2-4EA2A2C9B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B5D6B-5C0E-4E6A-A23A-330081249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5BB6D-6CC8-4B2B-AAC1-2511D84CCEE8}"/>
              </a:ext>
            </a:extLst>
          </p:cNvPr>
          <p:cNvSpPr>
            <a:spLocks noGrp="1"/>
          </p:cNvSpPr>
          <p:nvPr>
            <p:ph type="dt" sz="half" idx="10"/>
          </p:nvPr>
        </p:nvSpPr>
        <p:spPr/>
        <p:txBody>
          <a:bodyPr/>
          <a:lstStyle/>
          <a:p>
            <a:fld id="{CF3051AB-76A1-4B1B-A0D1-A8475B53D89F}" type="datetime1">
              <a:rPr lang="en-US" smtClean="0"/>
              <a:t>3/17/2022</a:t>
            </a:fld>
            <a:endParaRPr lang="en-US"/>
          </a:p>
        </p:txBody>
      </p:sp>
      <p:sp>
        <p:nvSpPr>
          <p:cNvPr id="5" name="Footer Placeholder 4">
            <a:extLst>
              <a:ext uri="{FF2B5EF4-FFF2-40B4-BE49-F238E27FC236}">
                <a16:creationId xmlns:a16="http://schemas.microsoft.com/office/drawing/2014/main" id="{1106360A-9546-4254-AF37-353B2826D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079A4-04B0-4A7A-9212-E969EB59C35A}"/>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293988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242F-6F4E-417D-BC9D-BA3DE1074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2DCA1-409C-44F5-B156-D65A565E15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C72E0-D9C3-4200-89D1-20A4F0B179BF}"/>
              </a:ext>
            </a:extLst>
          </p:cNvPr>
          <p:cNvSpPr>
            <a:spLocks noGrp="1"/>
          </p:cNvSpPr>
          <p:nvPr>
            <p:ph type="dt" sz="half" idx="10"/>
          </p:nvPr>
        </p:nvSpPr>
        <p:spPr/>
        <p:txBody>
          <a:bodyPr/>
          <a:lstStyle/>
          <a:p>
            <a:fld id="{512142C7-EF66-48D5-B5B1-2A4A996B7EEC}" type="datetime1">
              <a:rPr lang="en-US" smtClean="0"/>
              <a:t>3/17/2022</a:t>
            </a:fld>
            <a:endParaRPr lang="en-US"/>
          </a:p>
        </p:txBody>
      </p:sp>
      <p:sp>
        <p:nvSpPr>
          <p:cNvPr id="5" name="Footer Placeholder 4">
            <a:extLst>
              <a:ext uri="{FF2B5EF4-FFF2-40B4-BE49-F238E27FC236}">
                <a16:creationId xmlns:a16="http://schemas.microsoft.com/office/drawing/2014/main" id="{41D8CBFA-714F-44A0-B8A5-183662F6A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2EEE4-B753-4E42-80C8-0F8EB1B36F27}"/>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2134449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FA25-1F8B-4E83-9F37-73ECD2F93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BFC758-4B17-4FE8-AB8A-1B3FE18B7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47886-A6CF-4172-B51E-E1DBE5A7EB9D}"/>
              </a:ext>
            </a:extLst>
          </p:cNvPr>
          <p:cNvSpPr>
            <a:spLocks noGrp="1"/>
          </p:cNvSpPr>
          <p:nvPr>
            <p:ph type="dt" sz="half" idx="10"/>
          </p:nvPr>
        </p:nvSpPr>
        <p:spPr/>
        <p:txBody>
          <a:bodyPr/>
          <a:lstStyle/>
          <a:p>
            <a:fld id="{0CC650BA-E688-4FD8-94DB-8F06EE8EC855}" type="datetime1">
              <a:rPr lang="en-US" smtClean="0"/>
              <a:t>3/17/2022</a:t>
            </a:fld>
            <a:endParaRPr lang="en-US"/>
          </a:p>
        </p:txBody>
      </p:sp>
      <p:sp>
        <p:nvSpPr>
          <p:cNvPr id="5" name="Footer Placeholder 4">
            <a:extLst>
              <a:ext uri="{FF2B5EF4-FFF2-40B4-BE49-F238E27FC236}">
                <a16:creationId xmlns:a16="http://schemas.microsoft.com/office/drawing/2014/main" id="{4B354701-7FAD-4284-9CF5-5725FD3CE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5A77D-B90F-43E6-B04E-533CE05C303E}"/>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4127091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0400-F445-4A5E-9A7B-74F72433B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DE645-5F2C-454E-BE67-050B490B17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42360B-EFA5-41EC-BBB7-7488F900F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44086-EE4F-4DBE-8BC7-047EA5FA8915}"/>
              </a:ext>
            </a:extLst>
          </p:cNvPr>
          <p:cNvSpPr>
            <a:spLocks noGrp="1"/>
          </p:cNvSpPr>
          <p:nvPr>
            <p:ph type="dt" sz="half" idx="10"/>
          </p:nvPr>
        </p:nvSpPr>
        <p:spPr/>
        <p:txBody>
          <a:bodyPr/>
          <a:lstStyle/>
          <a:p>
            <a:fld id="{7A1DF8C5-4A29-46D3-A4FC-25F4FAEA9304}" type="datetime1">
              <a:rPr lang="en-US" smtClean="0"/>
              <a:t>3/17/2022</a:t>
            </a:fld>
            <a:endParaRPr lang="en-US"/>
          </a:p>
        </p:txBody>
      </p:sp>
      <p:sp>
        <p:nvSpPr>
          <p:cNvPr id="6" name="Footer Placeholder 5">
            <a:extLst>
              <a:ext uri="{FF2B5EF4-FFF2-40B4-BE49-F238E27FC236}">
                <a16:creationId xmlns:a16="http://schemas.microsoft.com/office/drawing/2014/main" id="{54FDC1EA-3F27-43EA-A429-3321A1CDD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37760-E2F8-4E95-AEEC-AD02FCA8C45E}"/>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916900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4608-5779-4AA4-B2BB-571E7B8DF6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F130D-5B82-43E8-8ED3-70474C1E2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7F8991-C215-4CBF-9C8A-362717918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82F9F-F366-4B9C-9003-ACF90E44B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2ABB4-DC17-46F6-9755-CF3A74390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4183BB-A03B-4156-BEDB-57B9D72C0817}"/>
              </a:ext>
            </a:extLst>
          </p:cNvPr>
          <p:cNvSpPr>
            <a:spLocks noGrp="1"/>
          </p:cNvSpPr>
          <p:nvPr>
            <p:ph type="dt" sz="half" idx="10"/>
          </p:nvPr>
        </p:nvSpPr>
        <p:spPr/>
        <p:txBody>
          <a:bodyPr/>
          <a:lstStyle/>
          <a:p>
            <a:fld id="{0B7E43BF-5CBE-4EC8-B5FF-A63400C34F97}" type="datetime1">
              <a:rPr lang="en-US" smtClean="0"/>
              <a:t>3/17/2022</a:t>
            </a:fld>
            <a:endParaRPr lang="en-US"/>
          </a:p>
        </p:txBody>
      </p:sp>
      <p:sp>
        <p:nvSpPr>
          <p:cNvPr id="8" name="Footer Placeholder 7">
            <a:extLst>
              <a:ext uri="{FF2B5EF4-FFF2-40B4-BE49-F238E27FC236}">
                <a16:creationId xmlns:a16="http://schemas.microsoft.com/office/drawing/2014/main" id="{A3864A93-5F14-4B03-A261-76F9102E99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3171C-1A12-4E9D-AEC0-B3120EB83444}"/>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1945991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DE5B-3F23-4A15-9869-7FE563FE57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B5F88-9989-432B-9E66-98128E08B0C2}"/>
              </a:ext>
            </a:extLst>
          </p:cNvPr>
          <p:cNvSpPr>
            <a:spLocks noGrp="1"/>
          </p:cNvSpPr>
          <p:nvPr>
            <p:ph type="dt" sz="half" idx="10"/>
          </p:nvPr>
        </p:nvSpPr>
        <p:spPr/>
        <p:txBody>
          <a:bodyPr/>
          <a:lstStyle/>
          <a:p>
            <a:fld id="{48FF9294-FF0D-4581-86BD-4E4E59AB81A5}" type="datetime1">
              <a:rPr lang="en-US" smtClean="0"/>
              <a:t>3/17/2022</a:t>
            </a:fld>
            <a:endParaRPr lang="en-US"/>
          </a:p>
        </p:txBody>
      </p:sp>
      <p:sp>
        <p:nvSpPr>
          <p:cNvPr id="4" name="Footer Placeholder 3">
            <a:extLst>
              <a:ext uri="{FF2B5EF4-FFF2-40B4-BE49-F238E27FC236}">
                <a16:creationId xmlns:a16="http://schemas.microsoft.com/office/drawing/2014/main" id="{A348B5BD-9668-4470-9B02-68359AB17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B4F9D-66B6-4CAF-8229-31BD38687D5D}"/>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3841667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31860-EFBF-4CA7-9DFB-C359007BE51D}"/>
              </a:ext>
            </a:extLst>
          </p:cNvPr>
          <p:cNvSpPr>
            <a:spLocks noGrp="1"/>
          </p:cNvSpPr>
          <p:nvPr>
            <p:ph type="dt" sz="half" idx="10"/>
          </p:nvPr>
        </p:nvSpPr>
        <p:spPr/>
        <p:txBody>
          <a:bodyPr/>
          <a:lstStyle/>
          <a:p>
            <a:fld id="{A071DCED-3B37-4168-9C09-4D1492998C22}" type="datetime1">
              <a:rPr lang="en-US" smtClean="0"/>
              <a:t>3/17/2022</a:t>
            </a:fld>
            <a:endParaRPr lang="en-US"/>
          </a:p>
        </p:txBody>
      </p:sp>
      <p:sp>
        <p:nvSpPr>
          <p:cNvPr id="3" name="Footer Placeholder 2">
            <a:extLst>
              <a:ext uri="{FF2B5EF4-FFF2-40B4-BE49-F238E27FC236}">
                <a16:creationId xmlns:a16="http://schemas.microsoft.com/office/drawing/2014/main" id="{FA96DB72-D681-4B84-9D25-9366C57349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3A1449-25CC-4C17-9F9B-7B50D75B39AD}"/>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4030383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944-C6B6-4D62-A4F1-47F69C810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9BA44C-AC81-41A2-89CD-2FD48AC08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CB22DE-C75E-41F9-B6E9-3E0390128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631DD-3C18-493A-BE85-5CB0A28112B5}"/>
              </a:ext>
            </a:extLst>
          </p:cNvPr>
          <p:cNvSpPr>
            <a:spLocks noGrp="1"/>
          </p:cNvSpPr>
          <p:nvPr>
            <p:ph type="dt" sz="half" idx="10"/>
          </p:nvPr>
        </p:nvSpPr>
        <p:spPr/>
        <p:txBody>
          <a:bodyPr/>
          <a:lstStyle/>
          <a:p>
            <a:fld id="{B2523953-3B71-4D3B-BF1C-53A677384244}" type="datetime1">
              <a:rPr lang="en-US" smtClean="0"/>
              <a:t>3/17/2022</a:t>
            </a:fld>
            <a:endParaRPr lang="en-US"/>
          </a:p>
        </p:txBody>
      </p:sp>
      <p:sp>
        <p:nvSpPr>
          <p:cNvPr id="6" name="Footer Placeholder 5">
            <a:extLst>
              <a:ext uri="{FF2B5EF4-FFF2-40B4-BE49-F238E27FC236}">
                <a16:creationId xmlns:a16="http://schemas.microsoft.com/office/drawing/2014/main" id="{569468FA-F9D3-47C9-8224-16CDCFB79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86DD7-BF9C-455C-93FE-B648771D4593}"/>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28726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FAFB-23EB-4710-B19A-F666AA9CA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ACC3A3-45FA-491A-A67B-A69A5B428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E2051-32AF-463C-A531-F09AE1FA125D}"/>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5" name="Footer Placeholder 4">
            <a:extLst>
              <a:ext uri="{FF2B5EF4-FFF2-40B4-BE49-F238E27FC236}">
                <a16:creationId xmlns:a16="http://schemas.microsoft.com/office/drawing/2014/main" id="{54F8009E-ADC0-4303-94F0-5C57DC0D4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D12FA-D0AD-4076-84A0-03B5B178DEC7}"/>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24471421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03B8-1BCB-4605-ACAF-E97CCD284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5CDF44-4931-4119-A9E5-0A6B419CF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96388-EB76-4AE4-83FF-30197DCF7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12D76-9DA7-4EA7-A0AD-17F75A102B75}"/>
              </a:ext>
            </a:extLst>
          </p:cNvPr>
          <p:cNvSpPr>
            <a:spLocks noGrp="1"/>
          </p:cNvSpPr>
          <p:nvPr>
            <p:ph type="dt" sz="half" idx="10"/>
          </p:nvPr>
        </p:nvSpPr>
        <p:spPr/>
        <p:txBody>
          <a:bodyPr/>
          <a:lstStyle/>
          <a:p>
            <a:fld id="{33792A39-AC66-469A-962D-408FC03B388A}" type="datetime1">
              <a:rPr lang="en-US" smtClean="0"/>
              <a:t>3/17/2022</a:t>
            </a:fld>
            <a:endParaRPr lang="en-US"/>
          </a:p>
        </p:txBody>
      </p:sp>
      <p:sp>
        <p:nvSpPr>
          <p:cNvPr id="6" name="Footer Placeholder 5">
            <a:extLst>
              <a:ext uri="{FF2B5EF4-FFF2-40B4-BE49-F238E27FC236}">
                <a16:creationId xmlns:a16="http://schemas.microsoft.com/office/drawing/2014/main" id="{A9AA5AC2-3B0F-490D-BAB0-0E28A4403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CE965-C295-4C7C-BDFF-F2069C945AE7}"/>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1865338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547C-42F2-4A7F-B202-0DEE6944BC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FDC11B-5409-4EB0-8EA7-0FC00BA8F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241FB-CB17-4561-86B2-6991862E2FAD}"/>
              </a:ext>
            </a:extLst>
          </p:cNvPr>
          <p:cNvSpPr>
            <a:spLocks noGrp="1"/>
          </p:cNvSpPr>
          <p:nvPr>
            <p:ph type="dt" sz="half" idx="10"/>
          </p:nvPr>
        </p:nvSpPr>
        <p:spPr/>
        <p:txBody>
          <a:bodyPr/>
          <a:lstStyle/>
          <a:p>
            <a:fld id="{9A182EA7-4EC3-46A8-B023-3061E70DF96D}" type="datetime1">
              <a:rPr lang="en-US" smtClean="0"/>
              <a:t>3/17/2022</a:t>
            </a:fld>
            <a:endParaRPr lang="en-US"/>
          </a:p>
        </p:txBody>
      </p:sp>
      <p:sp>
        <p:nvSpPr>
          <p:cNvPr id="5" name="Footer Placeholder 4">
            <a:extLst>
              <a:ext uri="{FF2B5EF4-FFF2-40B4-BE49-F238E27FC236}">
                <a16:creationId xmlns:a16="http://schemas.microsoft.com/office/drawing/2014/main" id="{64274335-DDAA-4E04-8E1B-382AD88C2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02C1-79D5-43A7-B82A-96C7E38ADBF6}"/>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216252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FFA11-6159-4747-9058-DF65198CEF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3FA8AA-0F93-4536-B438-0F9F0EF20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B7538-FF4D-4F07-BAAD-51516FF20CE4}"/>
              </a:ext>
            </a:extLst>
          </p:cNvPr>
          <p:cNvSpPr>
            <a:spLocks noGrp="1"/>
          </p:cNvSpPr>
          <p:nvPr>
            <p:ph type="dt" sz="half" idx="10"/>
          </p:nvPr>
        </p:nvSpPr>
        <p:spPr/>
        <p:txBody>
          <a:bodyPr/>
          <a:lstStyle/>
          <a:p>
            <a:fld id="{AA148E78-1A05-41A8-AC37-32380CE2BB23}" type="datetime1">
              <a:rPr lang="en-US" smtClean="0"/>
              <a:t>3/17/2022</a:t>
            </a:fld>
            <a:endParaRPr lang="en-US"/>
          </a:p>
        </p:txBody>
      </p:sp>
      <p:sp>
        <p:nvSpPr>
          <p:cNvPr id="5" name="Footer Placeholder 4">
            <a:extLst>
              <a:ext uri="{FF2B5EF4-FFF2-40B4-BE49-F238E27FC236}">
                <a16:creationId xmlns:a16="http://schemas.microsoft.com/office/drawing/2014/main" id="{E364AFFC-8FFC-4AC9-9933-B097B3D5D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FF517-0201-4783-8D75-106A22777DE9}"/>
              </a:ext>
            </a:extLst>
          </p:cNvPr>
          <p:cNvSpPr>
            <a:spLocks noGrp="1"/>
          </p:cNvSpPr>
          <p:nvPr>
            <p:ph type="sldNum" sz="quarter" idx="12"/>
          </p:nvPr>
        </p:nvSpPr>
        <p:spPr/>
        <p:txBody>
          <a:bodyPr/>
          <a:lstStyle/>
          <a:p>
            <a:fld id="{E070A1B5-4E4D-4750-9E28-AC4F4971CAA8}" type="slidenum">
              <a:rPr lang="en-US" smtClean="0"/>
              <a:t>‹#›</a:t>
            </a:fld>
            <a:endParaRPr lang="en-US"/>
          </a:p>
        </p:txBody>
      </p:sp>
    </p:spTree>
    <p:extLst>
      <p:ext uri="{BB962C8B-B14F-4D97-AF65-F5344CB8AC3E}">
        <p14:creationId xmlns:p14="http://schemas.microsoft.com/office/powerpoint/2010/main" val="126856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CE83-A45D-41A1-8C5F-CAE6834E98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CC5F3-C18B-48C2-9DFE-4F1A1BCB3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BDBD5-4A47-4054-9E6F-60DB9EE93B1D}"/>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5" name="Footer Placeholder 4">
            <a:extLst>
              <a:ext uri="{FF2B5EF4-FFF2-40B4-BE49-F238E27FC236}">
                <a16:creationId xmlns:a16="http://schemas.microsoft.com/office/drawing/2014/main" id="{6AD8C295-C791-4240-B3BA-71D7AE615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DCB4F-E21C-4B42-B22C-1F1D61B7AC7C}"/>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376591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3F2A-21F9-4A2C-BE32-EACF0F128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A33ACC-1CD3-472C-BEDE-F6E6CA9C7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A91410-6FA4-466D-9F26-1757BEDC8E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60997-36C5-4746-B6AF-8CB96CBF139A}"/>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6" name="Footer Placeholder 5">
            <a:extLst>
              <a:ext uri="{FF2B5EF4-FFF2-40B4-BE49-F238E27FC236}">
                <a16:creationId xmlns:a16="http://schemas.microsoft.com/office/drawing/2014/main" id="{052F907F-7CD0-45AC-BD46-AC38081A0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0448C-90E2-4EAD-90B1-B37C2063AA49}"/>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187562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C93-E751-4566-9B60-EA6A22556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83B385-920C-446E-8676-709AD5E54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FB1C7-8404-4A99-A4CB-06200ED1AB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27170-CC97-480E-9FCF-1973CBB9F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FBDD3-F466-4C08-9B8D-61BADA0F2E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B43BA0-FBD6-4F6E-B40A-C79A2B453CDE}"/>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8" name="Footer Placeholder 7">
            <a:extLst>
              <a:ext uri="{FF2B5EF4-FFF2-40B4-BE49-F238E27FC236}">
                <a16:creationId xmlns:a16="http://schemas.microsoft.com/office/drawing/2014/main" id="{AC661DD8-E6D6-4A5D-ACB0-969A1CF49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0D7553-627A-4545-97FB-4483DDF78A9A}"/>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222412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D753-35D8-4BB1-8FA0-90E4EEC35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F4A4AE-E95E-49DC-B89A-2F84B180BCEF}"/>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4" name="Footer Placeholder 3">
            <a:extLst>
              <a:ext uri="{FF2B5EF4-FFF2-40B4-BE49-F238E27FC236}">
                <a16:creationId xmlns:a16="http://schemas.microsoft.com/office/drawing/2014/main" id="{5A21CC92-AEDE-4268-8D1E-07FBC81BC4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AD9086-26A4-4ED4-9131-ECDE8B454E4A}"/>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289719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1AE3-7416-40FA-A09E-D817E0BD7A97}"/>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3" name="Footer Placeholder 2">
            <a:extLst>
              <a:ext uri="{FF2B5EF4-FFF2-40B4-BE49-F238E27FC236}">
                <a16:creationId xmlns:a16="http://schemas.microsoft.com/office/drawing/2014/main" id="{3871BD2F-5E09-4240-B9E6-6B2B6EF10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F01CC0-3188-4480-A57E-6992B9C5CC68}"/>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210546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76B4-855A-4D4F-B596-F2F6E872C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94E998-8751-42C8-9321-98FBEB0BC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3234F-2A27-41E7-A0A5-F445681C0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B5646-2533-4D75-83EE-268CC5BAB84C}"/>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6" name="Footer Placeholder 5">
            <a:extLst>
              <a:ext uri="{FF2B5EF4-FFF2-40B4-BE49-F238E27FC236}">
                <a16:creationId xmlns:a16="http://schemas.microsoft.com/office/drawing/2014/main" id="{FC874E61-8722-409A-81A7-2DC3B0D6A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0E9FF-ACCF-4337-B48E-4CCC54605F7E}"/>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309810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47F1-0D3D-4538-83B8-F539369B8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403ED1-6BAD-4531-973A-CA6EED3B3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24957-751A-456F-9387-5C53B8FF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6FEBF-20D3-446F-8E65-237EBDF77ED3}"/>
              </a:ext>
            </a:extLst>
          </p:cNvPr>
          <p:cNvSpPr>
            <a:spLocks noGrp="1"/>
          </p:cNvSpPr>
          <p:nvPr>
            <p:ph type="dt" sz="half" idx="10"/>
          </p:nvPr>
        </p:nvSpPr>
        <p:spPr/>
        <p:txBody>
          <a:bodyPr/>
          <a:lstStyle/>
          <a:p>
            <a:fld id="{0DCD0E1A-5BF9-415F-AA21-EDA0515A9F01}" type="datetimeFigureOut">
              <a:rPr lang="en-US" smtClean="0"/>
              <a:t>3/17/2022</a:t>
            </a:fld>
            <a:endParaRPr lang="en-US"/>
          </a:p>
        </p:txBody>
      </p:sp>
      <p:sp>
        <p:nvSpPr>
          <p:cNvPr id="6" name="Footer Placeholder 5">
            <a:extLst>
              <a:ext uri="{FF2B5EF4-FFF2-40B4-BE49-F238E27FC236}">
                <a16:creationId xmlns:a16="http://schemas.microsoft.com/office/drawing/2014/main" id="{DAAD5221-406E-45D3-AC37-D13EAB7A6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C0CF9-598D-4C0C-9B6C-F59CE937C0A5}"/>
              </a:ext>
            </a:extLst>
          </p:cNvPr>
          <p:cNvSpPr>
            <a:spLocks noGrp="1"/>
          </p:cNvSpPr>
          <p:nvPr>
            <p:ph type="sldNum" sz="quarter" idx="12"/>
          </p:nvPr>
        </p:nvSpPr>
        <p:spPr/>
        <p:txBody>
          <a:bodyPr/>
          <a:lstStyle/>
          <a:p>
            <a:fld id="{F4F90856-20DE-4241-B112-DFA4BE801A11}" type="slidenum">
              <a:rPr lang="en-US" smtClean="0"/>
              <a:t>‹#›</a:t>
            </a:fld>
            <a:endParaRPr lang="en-US"/>
          </a:p>
        </p:txBody>
      </p:sp>
    </p:spTree>
    <p:extLst>
      <p:ext uri="{BB962C8B-B14F-4D97-AF65-F5344CB8AC3E}">
        <p14:creationId xmlns:p14="http://schemas.microsoft.com/office/powerpoint/2010/main" val="231760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A6076-87A3-4AD6-804D-ABC7A16C2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E8DC76-AAA9-4423-AEB4-63FBF68B0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84FFF-473E-4D3B-8F3D-36130EA4A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D0E1A-5BF9-415F-AA21-EDA0515A9F01}" type="datetimeFigureOut">
              <a:rPr lang="en-US" smtClean="0"/>
              <a:t>3/17/2022</a:t>
            </a:fld>
            <a:endParaRPr lang="en-US"/>
          </a:p>
        </p:txBody>
      </p:sp>
      <p:sp>
        <p:nvSpPr>
          <p:cNvPr id="5" name="Footer Placeholder 4">
            <a:extLst>
              <a:ext uri="{FF2B5EF4-FFF2-40B4-BE49-F238E27FC236}">
                <a16:creationId xmlns:a16="http://schemas.microsoft.com/office/drawing/2014/main" id="{37AFC7B3-F5CD-492D-9BBE-46C8AF8F8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4338B-7281-4C1F-B3BC-6A3A3B835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90856-20DE-4241-B112-DFA4BE801A11}" type="slidenum">
              <a:rPr lang="en-US" smtClean="0"/>
              <a:t>‹#›</a:t>
            </a:fld>
            <a:endParaRPr lang="en-US"/>
          </a:p>
        </p:txBody>
      </p:sp>
    </p:spTree>
    <p:extLst>
      <p:ext uri="{BB962C8B-B14F-4D97-AF65-F5344CB8AC3E}">
        <p14:creationId xmlns:p14="http://schemas.microsoft.com/office/powerpoint/2010/main" val="2075587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74B79-4EF2-401C-A857-46B7038851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B9BE6B-9CB7-427C-8375-C218C6524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C0C9E-3672-4FD6-A013-C7687930E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ABE1B-D0C2-4EBF-B522-5A74C74B50E6}" type="datetime1">
              <a:rPr lang="en-US" smtClean="0"/>
              <a:t>3/17/2022</a:t>
            </a:fld>
            <a:endParaRPr lang="en-US"/>
          </a:p>
        </p:txBody>
      </p:sp>
      <p:sp>
        <p:nvSpPr>
          <p:cNvPr id="5" name="Footer Placeholder 4">
            <a:extLst>
              <a:ext uri="{FF2B5EF4-FFF2-40B4-BE49-F238E27FC236}">
                <a16:creationId xmlns:a16="http://schemas.microsoft.com/office/drawing/2014/main" id="{854C9D25-28F2-4440-840E-9F91A9311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2A35BA-4A82-4AE9-B46B-CBF3737551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0A1B5-4E4D-4750-9E28-AC4F4971CAA8}" type="slidenum">
              <a:rPr lang="en-US" smtClean="0"/>
              <a:t>‹#›</a:t>
            </a:fld>
            <a:endParaRPr lang="en-US"/>
          </a:p>
        </p:txBody>
      </p:sp>
    </p:spTree>
    <p:extLst>
      <p:ext uri="{BB962C8B-B14F-4D97-AF65-F5344CB8AC3E}">
        <p14:creationId xmlns:p14="http://schemas.microsoft.com/office/powerpoint/2010/main" val="396376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towardsdatascience.com/a-beginners-guide-to-xgboost-87f5d4c30ed7"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xgboost.readthedocs.io/en/latest/parameter.html" TargetMode="Externa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F6F14-C214-4CD4-BEC9-707B4E8FFAA8}"/>
              </a:ext>
            </a:extLst>
          </p:cNvPr>
          <p:cNvSpPr>
            <a:spLocks noGrp="1"/>
          </p:cNvSpPr>
          <p:nvPr>
            <p:ph type="ctrTitle"/>
          </p:nvPr>
        </p:nvSpPr>
        <p:spPr>
          <a:xfrm>
            <a:off x="795338" y="1566473"/>
            <a:ext cx="10601325" cy="2166723"/>
          </a:xfrm>
        </p:spPr>
        <p:txBody>
          <a:bodyPr>
            <a:normAutofit/>
          </a:bodyPr>
          <a:lstStyle/>
          <a:p>
            <a:r>
              <a:rPr lang="en-US" sz="4600" b="1" i="0">
                <a:effectLst/>
                <a:latin typeface="Lato"/>
              </a:rPr>
              <a:t>Improve Machine Learning Results with Ensemble Learning</a:t>
            </a:r>
            <a:br>
              <a:rPr lang="en-US" sz="4600" b="1" i="0">
                <a:effectLst/>
                <a:latin typeface="Lato"/>
              </a:rPr>
            </a:br>
            <a:endParaRPr lang="en-US" sz="4600"/>
          </a:p>
        </p:txBody>
      </p:sp>
      <p:sp>
        <p:nvSpPr>
          <p:cNvPr id="3" name="Subtitle 2">
            <a:extLst>
              <a:ext uri="{FF2B5EF4-FFF2-40B4-BE49-F238E27FC236}">
                <a16:creationId xmlns:a16="http://schemas.microsoft.com/office/drawing/2014/main" id="{72CD7A0E-CA2A-4D65-BED1-7963884684DE}"/>
              </a:ext>
            </a:extLst>
          </p:cNvPr>
          <p:cNvSpPr>
            <a:spLocks noGrp="1"/>
          </p:cNvSpPr>
          <p:nvPr>
            <p:ph type="subTitle" idx="1"/>
          </p:nvPr>
        </p:nvSpPr>
        <p:spPr>
          <a:xfrm>
            <a:off x="795338" y="4092320"/>
            <a:ext cx="10601325" cy="1144884"/>
          </a:xfrm>
        </p:spPr>
        <p:txBody>
          <a:bodyPr>
            <a:normAutofit/>
          </a:bodyPr>
          <a:lstStyle/>
          <a:p>
            <a:r>
              <a:rPr lang="en-US" dirty="0"/>
              <a:t>CDC Data Science Certificate Program</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descr="Icon&#10;&#10;Description automatically generated">
            <a:extLst>
              <a:ext uri="{FF2B5EF4-FFF2-40B4-BE49-F238E27FC236}">
                <a16:creationId xmlns:a16="http://schemas.microsoft.com/office/drawing/2014/main" id="{61482053-1EF0-4FE8-8665-212DBAA73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15" y="5251333"/>
            <a:ext cx="1729131" cy="344995"/>
          </a:xfrm>
          <a:prstGeom prst="rect">
            <a:avLst/>
          </a:prstGeom>
        </p:spPr>
      </p:pic>
    </p:spTree>
    <p:extLst>
      <p:ext uri="{BB962C8B-B14F-4D97-AF65-F5344CB8AC3E}">
        <p14:creationId xmlns:p14="http://schemas.microsoft.com/office/powerpoint/2010/main" val="1859198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0041B3-5D63-4243-B5F3-0CD82BDF9983}"/>
              </a:ext>
            </a:extLst>
          </p:cNvPr>
          <p:cNvSpPr>
            <a:spLocks noGrp="1"/>
          </p:cNvSpPr>
          <p:nvPr>
            <p:ph idx="1"/>
          </p:nvPr>
        </p:nvSpPr>
        <p:spPr>
          <a:xfrm>
            <a:off x="803775" y="951978"/>
            <a:ext cx="10739028" cy="5736920"/>
          </a:xfrm>
        </p:spPr>
        <p:txBody>
          <a:bodyPr anchor="t">
            <a:normAutofit fontScale="92500"/>
          </a:bodyPr>
          <a:lstStyle/>
          <a:p>
            <a:pPr marL="0" indent="0">
              <a:buNone/>
            </a:pPr>
            <a:r>
              <a:rPr lang="en-US" sz="2200" b="1" i="0" dirty="0">
                <a:solidFill>
                  <a:schemeClr val="tx1">
                    <a:alpha val="80000"/>
                  </a:schemeClr>
                </a:solidFill>
                <a:effectLst/>
                <a:latin typeface="Roboto" panose="02000000000000000000" pitchFamily="2" charset="0"/>
                <a:ea typeface="Roboto" panose="02000000000000000000" pitchFamily="2" charset="0"/>
                <a:cs typeface="Arial" panose="020B0604020202020204" pitchFamily="34" charset="0"/>
              </a:rPr>
              <a:t>Stacking / Super Learning: </a:t>
            </a:r>
            <a:r>
              <a:rPr lang="en-US" sz="2200" b="0" i="0" dirty="0">
                <a:solidFill>
                  <a:schemeClr val="tx1">
                    <a:alpha val="80000"/>
                  </a:schemeClr>
                </a:solidFill>
                <a:effectLst/>
                <a:latin typeface="Roboto" panose="02000000000000000000" pitchFamily="2" charset="0"/>
                <a:ea typeface="Roboto" panose="02000000000000000000" pitchFamily="2" charset="0"/>
                <a:cs typeface="Arial" panose="020B0604020202020204" pitchFamily="34" charset="0"/>
              </a:rPr>
              <a:t>Stacking is a broad class of algorithms that unlike bagging and boosting, the goal in stacking is to ensemble strong, diverse sets of learners together.</a:t>
            </a:r>
          </a:p>
          <a:p>
            <a:pPr marL="0" indent="0">
              <a:buNone/>
            </a:pPr>
            <a:r>
              <a:rPr lang="en-US" sz="2200" b="1" i="0" dirty="0">
                <a:solidFill>
                  <a:schemeClr val="tx1">
                    <a:alpha val="80000"/>
                  </a:schemeClr>
                </a:solidFill>
                <a:effectLst/>
                <a:latin typeface="Roboto" panose="02000000000000000000" pitchFamily="2" charset="0"/>
                <a:ea typeface="Roboto" panose="02000000000000000000" pitchFamily="2" charset="0"/>
                <a:cs typeface="Arial" panose="020B0604020202020204" pitchFamily="34" charset="0"/>
              </a:rPr>
              <a:t>Boosting: </a:t>
            </a:r>
            <a:r>
              <a:rPr lang="en-US" sz="2200" b="0" i="0" dirty="0">
                <a:solidFill>
                  <a:schemeClr val="tx1">
                    <a:alpha val="80000"/>
                  </a:schemeClr>
                </a:solidFill>
                <a:effectLst/>
                <a:latin typeface="Roboto" panose="02000000000000000000" pitchFamily="2" charset="0"/>
                <a:ea typeface="Roboto" panose="02000000000000000000" pitchFamily="2" charset="0"/>
                <a:cs typeface="Arial" panose="020B0604020202020204" pitchFamily="34" charset="0"/>
              </a:rPr>
              <a:t>designed to reduce bias and variance. A boosting algorithm iteratively learns weak classifiers and adds them to a final strong classifier.</a:t>
            </a:r>
          </a:p>
          <a:p>
            <a:r>
              <a:rPr lang="en-US" sz="2200" b="0" i="0" dirty="0">
                <a:solidFill>
                  <a:schemeClr val="tx1">
                    <a:alpha val="80000"/>
                  </a:schemeClr>
                </a:solidFill>
                <a:effectLst/>
                <a:latin typeface="Roboto" panose="02000000000000000000" pitchFamily="2" charset="0"/>
                <a:ea typeface="Roboto" panose="02000000000000000000" pitchFamily="2" charset="0"/>
                <a:cs typeface="Arial" panose="020B0604020202020204" pitchFamily="34" charset="0"/>
              </a:rPr>
              <a:t>After a weak learner is added, the data is reweighted: examples that are misclassified gain weight and examples that are classified correctly lose weight. Thus, future weak learners focus more on the examples that previous weak learners misclassified. This causes boosting methods to be not very robust to noisy data and outliers.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prstClr val="black">
                    <a:alpha val="80000"/>
                  </a:prstClr>
                </a:solidFill>
                <a:effectLst/>
                <a:uLnTx/>
                <a:uFillTx/>
                <a:latin typeface="Roboto" panose="02000000000000000000" pitchFamily="2" charset="0"/>
                <a:ea typeface="Roboto" panose="02000000000000000000" pitchFamily="2" charset="0"/>
                <a:cs typeface="Arial" panose="020B0604020202020204" pitchFamily="34" charset="0"/>
              </a:rPr>
              <a:t>Bagging: </a:t>
            </a:r>
            <a:r>
              <a:rPr kumimoji="0" lang="en-US" sz="2200" b="0" i="0" u="none" strike="noStrike" kern="1200" cap="none" spc="0" normalizeH="0" baseline="0" noProof="0" dirty="0">
                <a:ln>
                  <a:noFill/>
                </a:ln>
                <a:solidFill>
                  <a:prstClr val="black">
                    <a:alpha val="80000"/>
                  </a:prstClr>
                </a:solidFill>
                <a:effectLst/>
                <a:uLnTx/>
                <a:uFillTx/>
                <a:latin typeface="Roboto" panose="02000000000000000000" pitchFamily="2" charset="0"/>
                <a:ea typeface="Roboto" panose="02000000000000000000" pitchFamily="2" charset="0"/>
                <a:cs typeface="Arial" panose="020B0604020202020204" pitchFamily="34" charset="0"/>
              </a:rPr>
              <a:t>Bootstrap aggregating, or bagging, designed to improve the stability and accuracy of machine learning algorithms.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alpha val="80000"/>
                  </a:prstClr>
                </a:solidFill>
                <a:effectLst/>
                <a:uLnTx/>
                <a:uFillTx/>
                <a:latin typeface="Roboto" panose="02000000000000000000" pitchFamily="2" charset="0"/>
                <a:ea typeface="Roboto" panose="02000000000000000000" pitchFamily="2" charset="0"/>
                <a:cs typeface="Arial" panose="020B0604020202020204" pitchFamily="34" charset="0"/>
              </a:rPr>
              <a:t>It reduces variance and helps to avoid overfitting. Bagging is a special case of the model averaging approach and is relatively robust against noisy data and outliers.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alpha val="80000"/>
                  </a:prstClr>
                </a:solidFill>
                <a:effectLst/>
                <a:uLnTx/>
                <a:uFillTx/>
                <a:latin typeface="Roboto" panose="02000000000000000000" pitchFamily="2" charset="0"/>
                <a:ea typeface="Roboto" panose="02000000000000000000" pitchFamily="2" charset="0"/>
                <a:cs typeface="Arial" panose="020B0604020202020204" pitchFamily="34" charset="0"/>
              </a:rPr>
              <a:t>One of the most well-known bagging ensembles is the Random Forest algorithm, which applies bagging to decision trees.</a:t>
            </a:r>
          </a:p>
          <a:p>
            <a:pPr marL="0" indent="0">
              <a:buNone/>
              <a:defRPr/>
            </a:pPr>
            <a:endParaRPr lang="en-US" sz="2200" b="0" i="0" dirty="0">
              <a:solidFill>
                <a:schemeClr val="tx1">
                  <a:alpha val="80000"/>
                </a:schemeClr>
              </a:solidFill>
              <a:effectLst/>
              <a:latin typeface="Roboto" panose="02000000000000000000" pitchFamily="2" charset="0"/>
              <a:ea typeface="Roboto" panose="02000000000000000000" pitchFamily="2" charset="0"/>
              <a:cs typeface="Arial" panose="020B0604020202020204" pitchFamily="34" charset="0"/>
            </a:endParaRPr>
          </a:p>
          <a:p>
            <a:pPr marL="0" indent="0">
              <a:buNone/>
              <a:defRPr/>
            </a:pPr>
            <a:r>
              <a:rPr lang="en-US" sz="2200" b="0" i="0" dirty="0">
                <a:solidFill>
                  <a:schemeClr val="tx1">
                    <a:alpha val="80000"/>
                  </a:schemeClr>
                </a:solidFill>
                <a:effectLst/>
                <a:latin typeface="Roboto" panose="02000000000000000000" pitchFamily="2" charset="0"/>
                <a:ea typeface="Roboto" panose="02000000000000000000" pitchFamily="2" charset="0"/>
                <a:cs typeface="Arial" panose="020B0604020202020204" pitchFamily="34" charset="0"/>
              </a:rPr>
              <a:t>Both bagging and boosting are ensembles that take a collection of weak learners and forms a single, strong learner.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alpha val="80000"/>
                </a:prstClr>
              </a:solidFill>
              <a:effectLst/>
              <a:uLnTx/>
              <a:uFillTx/>
              <a:latin typeface="Arial" panose="020B0604020202020204" pitchFamily="34" charset="0"/>
              <a:ea typeface="+mn-ea"/>
              <a:cs typeface="Arial" panose="020B0604020202020204" pitchFamily="34" charset="0"/>
            </a:endParaRPr>
          </a:p>
          <a:p>
            <a:endParaRPr lang="en-US" sz="1400" dirty="0">
              <a:solidFill>
                <a:schemeClr val="tx1">
                  <a:alpha val="80000"/>
                </a:schemeClr>
              </a:solidFill>
            </a:endParaRP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42582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C499-95D0-4183-BFB9-0910AAB16D6C}"/>
              </a:ext>
            </a:extLst>
          </p:cNvPr>
          <p:cNvSpPr>
            <a:spLocks noGrp="1"/>
          </p:cNvSpPr>
          <p:nvPr>
            <p:ph type="title"/>
          </p:nvPr>
        </p:nvSpPr>
        <p:spPr>
          <a:xfrm>
            <a:off x="838200" y="180459"/>
            <a:ext cx="10515600" cy="1325563"/>
          </a:xfrm>
        </p:spPr>
        <p:txBody>
          <a:bodyPr/>
          <a:lstStyle/>
          <a:p>
            <a:r>
              <a:rPr lang="en-US" dirty="0"/>
              <a:t>Bagging: Bootstrap Aggregation</a:t>
            </a:r>
          </a:p>
        </p:txBody>
      </p:sp>
      <p:pic>
        <p:nvPicPr>
          <p:cNvPr id="7170" name="Picture 2">
            <a:extLst>
              <a:ext uri="{FF2B5EF4-FFF2-40B4-BE49-F238E27FC236}">
                <a16:creationId xmlns:a16="http://schemas.microsoft.com/office/drawing/2014/main" id="{94629460-6C8E-4515-9E08-7C3ACEB2F0F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96360" y="2870640"/>
            <a:ext cx="8418786" cy="35007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4BA3A1-1625-458B-B53B-5407261ADC77}"/>
              </a:ext>
            </a:extLst>
          </p:cNvPr>
          <p:cNvSpPr txBox="1"/>
          <p:nvPr/>
        </p:nvSpPr>
        <p:spPr>
          <a:xfrm>
            <a:off x="333632" y="1370070"/>
            <a:ext cx="11751276" cy="1323439"/>
          </a:xfrm>
          <a:prstGeom prst="rect">
            <a:avLst/>
          </a:prstGeom>
          <a:noFill/>
        </p:spPr>
        <p:txBody>
          <a:bodyPr wrap="square">
            <a:spAutoFit/>
          </a:bodyPr>
          <a:lstStyle/>
          <a:p>
            <a:r>
              <a:rPr lang="en-US" sz="2000" b="0" i="0" dirty="0">
                <a:solidFill>
                  <a:srgbClr val="292929"/>
                </a:solidFill>
                <a:effectLst/>
                <a:latin typeface="Roboto" panose="02000000000000000000" pitchFamily="2" charset="0"/>
                <a:ea typeface="Roboto" panose="02000000000000000000" pitchFamily="2" charset="0"/>
              </a:rPr>
              <a:t>Instead of running various models on a single dataset, you can use </a:t>
            </a:r>
            <a:r>
              <a:rPr lang="en-US" sz="2000" b="0" i="0" dirty="0">
                <a:solidFill>
                  <a:srgbClr val="555555"/>
                </a:solidFill>
                <a:effectLst/>
                <a:latin typeface="Roboto" panose="02000000000000000000" pitchFamily="2" charset="0"/>
                <a:ea typeface="Roboto" panose="02000000000000000000" pitchFamily="2" charset="0"/>
              </a:rPr>
              <a:t>a single machine learning algorithm, almost always an unpruned decision tree, and train each model on a different sample of the same training dataset. The predictions made by the ensemble members are then combined using simple statistics, such as voting or averaging. </a:t>
            </a:r>
            <a:endParaRPr lang="en-US"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3097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A7535-C634-43C2-9AE1-D16764067991}"/>
              </a:ext>
            </a:extLst>
          </p:cNvPr>
          <p:cNvSpPr>
            <a:spLocks noGrp="1"/>
          </p:cNvSpPr>
          <p:nvPr>
            <p:ph type="title"/>
          </p:nvPr>
        </p:nvSpPr>
        <p:spPr>
          <a:xfrm>
            <a:off x="-2" y="612170"/>
            <a:ext cx="6453569" cy="1418931"/>
          </a:xfrm>
        </p:spPr>
        <p:txBody>
          <a:bodyPr vert="horz" lIns="91440" tIns="45720" rIns="91440" bIns="45720" rtlCol="0" anchor="b">
            <a:noAutofit/>
          </a:bodyPr>
          <a:lstStyle/>
          <a:p>
            <a:r>
              <a:rPr lang="en-US" sz="3200" b="0" i="1" kern="1200" dirty="0">
                <a:solidFill>
                  <a:schemeClr val="tx1"/>
                </a:solidFill>
                <a:effectLst/>
                <a:latin typeface="+mj-lt"/>
                <a:ea typeface="+mj-ea"/>
                <a:cs typeface="+mj-cs"/>
              </a:rPr>
              <a:t>Random Forest = </a:t>
            </a:r>
            <a:br>
              <a:rPr lang="en-US" sz="3200" b="0" i="1" kern="1200" dirty="0">
                <a:solidFill>
                  <a:schemeClr val="tx1"/>
                </a:solidFill>
                <a:effectLst/>
                <a:latin typeface="+mj-lt"/>
                <a:ea typeface="+mj-ea"/>
                <a:cs typeface="+mj-cs"/>
              </a:rPr>
            </a:br>
            <a:r>
              <a:rPr lang="en-US" sz="3200" b="0" i="1" kern="1200" dirty="0">
                <a:solidFill>
                  <a:schemeClr val="tx1"/>
                </a:solidFill>
                <a:effectLst/>
                <a:latin typeface="+mj-lt"/>
                <a:ea typeface="+mj-ea"/>
                <a:cs typeface="+mj-cs"/>
              </a:rPr>
              <a:t>Row Sampling + Column Sampling</a:t>
            </a:r>
            <a:br>
              <a:rPr lang="en-US" sz="3200" b="1" i="0" kern="1200" dirty="0">
                <a:solidFill>
                  <a:schemeClr val="tx1"/>
                </a:solidFill>
                <a:effectLst/>
                <a:latin typeface="+mj-lt"/>
                <a:ea typeface="+mj-ea"/>
                <a:cs typeface="+mj-cs"/>
              </a:rPr>
            </a:br>
            <a:endParaRPr lang="en-US" sz="3200" kern="1200" dirty="0">
              <a:solidFill>
                <a:schemeClr val="tx1"/>
              </a:solidFill>
              <a:latin typeface="+mj-lt"/>
              <a:ea typeface="+mj-ea"/>
              <a:cs typeface="+mj-cs"/>
            </a:endParaRPr>
          </a:p>
        </p:txBody>
      </p:sp>
      <p:sp>
        <p:nvSpPr>
          <p:cNvPr id="73" name="Rectangle 7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EDEE8146-E412-4A35-8847-3DD3A4DCC89A}"/>
              </a:ext>
            </a:extLst>
          </p:cNvPr>
          <p:cNvSpPr>
            <a:spLocks noGrp="1"/>
          </p:cNvSpPr>
          <p:nvPr>
            <p:ph sz="half" idx="2"/>
          </p:nvPr>
        </p:nvSpPr>
        <p:spPr>
          <a:xfrm>
            <a:off x="645066" y="2031101"/>
            <a:ext cx="4282984" cy="3511943"/>
          </a:xfrm>
        </p:spPr>
        <p:txBody>
          <a:bodyPr vert="horz" lIns="91440" tIns="45720" rIns="91440" bIns="45720" rtlCol="0" anchor="ctr">
            <a:normAutofit/>
          </a:bodyPr>
          <a:lstStyle/>
          <a:p>
            <a:pPr marL="0" indent="0">
              <a:buNone/>
            </a:pPr>
            <a:r>
              <a:rPr lang="en-US" sz="2400" b="0" i="0" dirty="0">
                <a:effectLst/>
              </a:rPr>
              <a:t>Random forest is an implementation of the bagging technique. You can see from its name; it creates a forest of the decision trees from randomly sampled data and combines them. So base learners in the random forest are decision trees.</a:t>
            </a:r>
            <a:endParaRPr lang="en-US" sz="2400" dirty="0"/>
          </a:p>
        </p:txBody>
      </p:sp>
      <p:sp>
        <p:nvSpPr>
          <p:cNvPr id="75" name="Rectangle 7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E89E9E86-0BA5-4DB3-9B0A-70104AA8D26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987737" y="1259840"/>
            <a:ext cx="5900813" cy="392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0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2DCE42F-91F2-4481-851C-7E883AA0A45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93982" y="1690688"/>
            <a:ext cx="7584604" cy="46070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96A8EC-ECD8-4A81-AC80-59386D67E887}"/>
              </a:ext>
            </a:extLst>
          </p:cNvPr>
          <p:cNvSpPr txBox="1"/>
          <p:nvPr/>
        </p:nvSpPr>
        <p:spPr>
          <a:xfrm>
            <a:off x="287080" y="474583"/>
            <a:ext cx="4543624" cy="5109091"/>
          </a:xfrm>
          <a:prstGeom prst="rect">
            <a:avLst/>
          </a:prstGeom>
          <a:noFill/>
        </p:spPr>
        <p:txBody>
          <a:bodyPr wrap="square">
            <a:spAutoFit/>
          </a:bodyPr>
          <a:lstStyle/>
          <a:p>
            <a:pPr algn="l" fontAlgn="base"/>
            <a:r>
              <a:rPr lang="en-US" sz="2200" b="0" i="0" dirty="0">
                <a:effectLst/>
                <a:latin typeface="Helvetica Neue"/>
              </a:rPr>
              <a:t>Stacked Generalization, or </a:t>
            </a:r>
            <a:r>
              <a:rPr lang="en-US" sz="2200" b="1" i="0" dirty="0">
                <a:effectLst/>
                <a:latin typeface="Helvetica Neue"/>
              </a:rPr>
              <a:t>stacking</a:t>
            </a:r>
            <a:r>
              <a:rPr lang="en-US" sz="2200" b="0" i="0" dirty="0">
                <a:effectLst/>
                <a:latin typeface="Helvetica Neue"/>
              </a:rPr>
              <a:t> for short, is an ensemble method that </a:t>
            </a:r>
            <a:r>
              <a:rPr lang="en-US" sz="2200" b="0" i="0" dirty="0">
                <a:effectLst/>
                <a:latin typeface="Roboto" panose="02000000000000000000" pitchFamily="2" charset="0"/>
                <a:ea typeface="Roboto" panose="02000000000000000000" pitchFamily="2" charset="0"/>
              </a:rPr>
              <a:t>involves fitting many different models' types on the same data and using another model to learn how to best combine the predictions.</a:t>
            </a:r>
          </a:p>
          <a:p>
            <a:pPr algn="l" fontAlgn="base"/>
            <a:endParaRPr lang="en-US" sz="2200" b="0" i="0" dirty="0">
              <a:effectLst/>
              <a:latin typeface="Roboto" panose="02000000000000000000" pitchFamily="2" charset="0"/>
              <a:ea typeface="Roboto" panose="02000000000000000000" pitchFamily="2" charset="0"/>
            </a:endParaRPr>
          </a:p>
          <a:p>
            <a:pPr algn="l" fontAlgn="base"/>
            <a:r>
              <a:rPr lang="en-US" sz="2200" dirty="0">
                <a:latin typeface="Roboto" panose="02000000000000000000" pitchFamily="2" charset="0"/>
                <a:ea typeface="Roboto" panose="02000000000000000000" pitchFamily="2" charset="0"/>
              </a:rPr>
              <a:t>Stacking has its own nomenclature where ensemble members are referred to as level-0 models and the model that is used to combine the predictions is referred to as a level-1 model.</a:t>
            </a:r>
          </a:p>
          <a:p>
            <a:pPr algn="l" fontAlgn="base"/>
            <a:endParaRPr lang="en-US" b="0" i="0" dirty="0">
              <a:solidFill>
                <a:srgbClr val="555555"/>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1969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BF05AAE-0321-4176-BEEA-457E481A912F}"/>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Boosting</a:t>
            </a:r>
          </a:p>
        </p:txBody>
      </p:sp>
      <p:cxnSp>
        <p:nvCxnSpPr>
          <p:cNvPr id="137" name="Straight Connector 13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35D7167-EE3A-45A2-B8C3-8E65DCCB3E92}"/>
              </a:ext>
            </a:extLst>
          </p:cNvPr>
          <p:cNvSpPr txBox="1"/>
          <p:nvPr/>
        </p:nvSpPr>
        <p:spPr>
          <a:xfrm>
            <a:off x="593610" y="2121763"/>
            <a:ext cx="3822192" cy="3773010"/>
          </a:xfrm>
          <a:prstGeom prst="rect">
            <a:avLst/>
          </a:prstGeom>
        </p:spPr>
        <p:txBody>
          <a:bodyPr vert="horz" lIns="91440" tIns="45720" rIns="91440" bIns="45720" rtlCol="0">
            <a:normAutofit lnSpcReduction="10000"/>
          </a:bodyPr>
          <a:lstStyle/>
          <a:p>
            <a:pPr>
              <a:lnSpc>
                <a:spcPct val="90000"/>
              </a:lnSpc>
              <a:spcAft>
                <a:spcPts val="600"/>
              </a:spcAft>
            </a:pPr>
            <a:r>
              <a:rPr lang="en-US" sz="2400" b="1" i="0" dirty="0">
                <a:solidFill>
                  <a:schemeClr val="bg1"/>
                </a:solidFill>
                <a:effectLst/>
              </a:rPr>
              <a:t>Boosting</a:t>
            </a:r>
            <a:r>
              <a:rPr lang="en-US" sz="2400" b="0" i="0" dirty="0">
                <a:solidFill>
                  <a:schemeClr val="bg1"/>
                </a:solidFill>
                <a:effectLst/>
              </a:rPr>
              <a:t> in machine learning is an ensemble-based method used to boost the performance of weak learners.</a:t>
            </a:r>
          </a:p>
          <a:p>
            <a:pPr>
              <a:lnSpc>
                <a:spcPct val="90000"/>
              </a:lnSpc>
              <a:spcAft>
                <a:spcPts val="600"/>
              </a:spcAft>
            </a:pPr>
            <a:endParaRPr lang="en-US" sz="2400" dirty="0">
              <a:solidFill>
                <a:schemeClr val="bg1"/>
              </a:solidFill>
            </a:endParaRPr>
          </a:p>
          <a:p>
            <a:pPr>
              <a:lnSpc>
                <a:spcPct val="90000"/>
              </a:lnSpc>
              <a:spcAft>
                <a:spcPts val="600"/>
              </a:spcAft>
            </a:pPr>
            <a:r>
              <a:rPr lang="en-US" sz="2400" dirty="0">
                <a:solidFill>
                  <a:schemeClr val="bg1"/>
                </a:solidFill>
              </a:rPr>
              <a:t>Boosting trains models in succession, with each new model being trained to correct the errors made by the previous ones.</a:t>
            </a:r>
          </a:p>
        </p:txBody>
      </p:sp>
      <p:pic>
        <p:nvPicPr>
          <p:cNvPr id="3074" name="Picture 2">
            <a:extLst>
              <a:ext uri="{FF2B5EF4-FFF2-40B4-BE49-F238E27FC236}">
                <a16:creationId xmlns:a16="http://schemas.microsoft.com/office/drawing/2014/main" id="{7E403488-48B7-42F7-A285-2372630F95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52394" y="1294410"/>
            <a:ext cx="7515762" cy="422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1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E6B2F8-3E5C-4013-B71C-CC71FB04F25D}"/>
              </a:ext>
            </a:extLst>
          </p:cNvPr>
          <p:cNvSpPr>
            <a:spLocks noGrp="1"/>
          </p:cNvSpPr>
          <p:nvPr>
            <p:ph type="title"/>
          </p:nvPr>
        </p:nvSpPr>
        <p:spPr/>
        <p:txBody>
          <a:bodyPr/>
          <a:lstStyle/>
          <a:p>
            <a:r>
              <a:rPr lang="en-US" dirty="0">
                <a:solidFill>
                  <a:srgbClr val="292929"/>
                </a:solidFill>
                <a:latin typeface="charter"/>
              </a:rPr>
              <a:t>D</a:t>
            </a:r>
            <a:r>
              <a:rPr lang="en-US" b="0" i="0" dirty="0">
                <a:solidFill>
                  <a:srgbClr val="292929"/>
                </a:solidFill>
                <a:effectLst/>
                <a:latin typeface="charter"/>
              </a:rPr>
              <a:t>ifferent types of boosting algorithms</a:t>
            </a:r>
            <a:endParaRPr lang="en-US" dirty="0"/>
          </a:p>
        </p:txBody>
      </p:sp>
      <p:sp>
        <p:nvSpPr>
          <p:cNvPr id="6" name="Content Placeholder 5">
            <a:extLst>
              <a:ext uri="{FF2B5EF4-FFF2-40B4-BE49-F238E27FC236}">
                <a16:creationId xmlns:a16="http://schemas.microsoft.com/office/drawing/2014/main" id="{E6EFCFAD-1C85-402A-B18B-F5CC5645024F}"/>
              </a:ext>
            </a:extLst>
          </p:cNvPr>
          <p:cNvSpPr>
            <a:spLocks noGrp="1"/>
          </p:cNvSpPr>
          <p:nvPr>
            <p:ph idx="1"/>
          </p:nvPr>
        </p:nvSpPr>
        <p:spPr/>
        <p:txBody>
          <a:bodyPr/>
          <a:lstStyle/>
          <a:p>
            <a:pPr algn="l">
              <a:buFont typeface="+mj-lt"/>
              <a:buAutoNum type="arabicPeriod"/>
            </a:pPr>
            <a:r>
              <a:rPr lang="en-US" b="0" i="0" dirty="0">
                <a:solidFill>
                  <a:srgbClr val="292929"/>
                </a:solidFill>
                <a:effectLst/>
                <a:latin typeface="charter"/>
              </a:rPr>
              <a:t> AdaBoost (Adaptive Boosting)</a:t>
            </a:r>
          </a:p>
          <a:p>
            <a:pPr algn="l">
              <a:buFont typeface="+mj-lt"/>
              <a:buAutoNum type="arabicPeriod"/>
            </a:pPr>
            <a:r>
              <a:rPr lang="en-US" b="0" i="0" dirty="0">
                <a:solidFill>
                  <a:srgbClr val="292929"/>
                </a:solidFill>
                <a:effectLst/>
                <a:latin typeface="charter"/>
              </a:rPr>
              <a:t> Gradient Boosting Machines</a:t>
            </a:r>
          </a:p>
          <a:p>
            <a:pPr algn="l">
              <a:buFont typeface="+mj-lt"/>
              <a:buAutoNum type="arabicPeriod"/>
            </a:pPr>
            <a:r>
              <a:rPr lang="en-US" b="0" i="0" dirty="0">
                <a:solidFill>
                  <a:srgbClr val="292929"/>
                </a:solidFill>
                <a:effectLst/>
                <a:latin typeface="charter"/>
              </a:rPr>
              <a:t> Stochastic Gradient Boosting (</a:t>
            </a:r>
            <a:r>
              <a:rPr lang="en-US" b="0" i="0" dirty="0" err="1">
                <a:solidFill>
                  <a:srgbClr val="292929"/>
                </a:solidFill>
                <a:effectLst/>
                <a:latin typeface="charter"/>
              </a:rPr>
              <a:t>XGBoost</a:t>
            </a:r>
            <a:r>
              <a:rPr lang="en-US" b="0" i="0" dirty="0">
                <a:solidFill>
                  <a:srgbClr val="292929"/>
                </a:solidFill>
                <a:effectLst/>
                <a:latin typeface="charter"/>
              </a:rPr>
              <a:t> and similar)</a:t>
            </a:r>
            <a:endParaRPr lang="en-US" dirty="0"/>
          </a:p>
        </p:txBody>
      </p:sp>
      <p:pic>
        <p:nvPicPr>
          <p:cNvPr id="7" name="Picture 6" descr="Icon&#10;&#10;Description automatically generated">
            <a:extLst>
              <a:ext uri="{FF2B5EF4-FFF2-40B4-BE49-F238E27FC236}">
                <a16:creationId xmlns:a16="http://schemas.microsoft.com/office/drawing/2014/main" id="{9675BC0C-68A5-4DD5-93A2-CE135CFBD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59" y="6176963"/>
            <a:ext cx="1729131" cy="344995"/>
          </a:xfrm>
          <a:prstGeom prst="rect">
            <a:avLst/>
          </a:prstGeom>
        </p:spPr>
      </p:pic>
    </p:spTree>
    <p:extLst>
      <p:ext uri="{BB962C8B-B14F-4D97-AF65-F5344CB8AC3E}">
        <p14:creationId xmlns:p14="http://schemas.microsoft.com/office/powerpoint/2010/main" val="258926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01906F-EE60-44CF-87F3-FE33A7552C97}"/>
              </a:ext>
            </a:extLst>
          </p:cNvPr>
          <p:cNvSpPr>
            <a:spLocks noGrp="1"/>
          </p:cNvSpPr>
          <p:nvPr>
            <p:ph type="title"/>
          </p:nvPr>
        </p:nvSpPr>
        <p:spPr>
          <a:xfrm>
            <a:off x="147145" y="629266"/>
            <a:ext cx="4491911" cy="1622321"/>
          </a:xfrm>
        </p:spPr>
        <p:txBody>
          <a:bodyPr>
            <a:noAutofit/>
          </a:bodyPr>
          <a:lstStyle/>
          <a:p>
            <a:r>
              <a:rPr lang="en-US" b="0" i="0" dirty="0">
                <a:effectLst/>
              </a:rPr>
              <a:t>AdaBoost algorithm in </a:t>
            </a:r>
            <a:r>
              <a:rPr lang="en-US" dirty="0"/>
              <a:t>M</a:t>
            </a:r>
            <a:r>
              <a:rPr lang="en-US" b="0" i="0" dirty="0">
                <a:effectLst/>
              </a:rPr>
              <a:t>achine Learning</a:t>
            </a:r>
            <a:endParaRPr lang="en-US" dirty="0"/>
          </a:p>
        </p:txBody>
      </p:sp>
      <p:sp>
        <p:nvSpPr>
          <p:cNvPr id="4102" name="Content Placeholder 4101">
            <a:extLst>
              <a:ext uri="{FF2B5EF4-FFF2-40B4-BE49-F238E27FC236}">
                <a16:creationId xmlns:a16="http://schemas.microsoft.com/office/drawing/2014/main" id="{69EE2E9C-63B0-4302-89A4-FD8684069C62}"/>
              </a:ext>
            </a:extLst>
          </p:cNvPr>
          <p:cNvSpPr>
            <a:spLocks noGrp="1"/>
          </p:cNvSpPr>
          <p:nvPr>
            <p:ph idx="1"/>
          </p:nvPr>
        </p:nvSpPr>
        <p:spPr>
          <a:xfrm>
            <a:off x="484213" y="2880852"/>
            <a:ext cx="3843237" cy="3347881"/>
          </a:xfrm>
        </p:spPr>
        <p:txBody>
          <a:bodyPr>
            <a:normAutofit fontScale="92500" lnSpcReduction="20000"/>
          </a:bodyPr>
          <a:lstStyle/>
          <a:p>
            <a:pPr marL="0" indent="0">
              <a:buNone/>
            </a:pPr>
            <a:r>
              <a:rPr lang="en-US" sz="2100" dirty="0">
                <a:latin typeface="Roboto" panose="02000000000000000000" pitchFamily="2" charset="0"/>
                <a:ea typeface="Roboto" panose="02000000000000000000" pitchFamily="2" charset="0"/>
              </a:rPr>
              <a:t>Instead of a Decision Tree, AdaBoost uses a decision stump which is a decision tree with tree maximum depth = 1. </a:t>
            </a:r>
          </a:p>
          <a:p>
            <a:pPr marL="0" indent="0">
              <a:buNone/>
            </a:pPr>
            <a:r>
              <a:rPr lang="en-US" sz="2100" dirty="0">
                <a:latin typeface="Roboto" panose="02000000000000000000" pitchFamily="2" charset="0"/>
                <a:ea typeface="Roboto" panose="02000000000000000000" pitchFamily="2" charset="0"/>
              </a:rPr>
              <a:t>Stumps that are created are not equally weighted in the final prediction. Stumps that create more error will have less say in the final decision.</a:t>
            </a:r>
          </a:p>
          <a:p>
            <a:pPr marL="0" indent="0">
              <a:buNone/>
            </a:pPr>
            <a:r>
              <a:rPr lang="en-US" sz="2100" dirty="0">
                <a:latin typeface="Roboto" panose="02000000000000000000" pitchFamily="2" charset="0"/>
                <a:ea typeface="Roboto" panose="02000000000000000000" pitchFamily="2" charset="0"/>
              </a:rPr>
              <a:t>The order in which the stumps are made is important, because each stump aims to reduce the errors that the previous stump(s) made.</a:t>
            </a:r>
          </a:p>
          <a:p>
            <a:pPr marL="0" indent="0">
              <a:buNone/>
            </a:pPr>
            <a:endParaRPr lang="en-US" sz="2000" dirty="0"/>
          </a:p>
        </p:txBody>
      </p:sp>
      <p:sp>
        <p:nvSpPr>
          <p:cNvPr id="100" name="Rectangle 9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iagram&#10;&#10;Description automatically generated">
            <a:extLst>
              <a:ext uri="{FF2B5EF4-FFF2-40B4-BE49-F238E27FC236}">
                <a16:creationId xmlns:a16="http://schemas.microsoft.com/office/drawing/2014/main" id="{A47AD148-012F-4179-9D82-778A6866B2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23688" y="1058569"/>
            <a:ext cx="6584098" cy="447718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48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23"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4A21B700-CFF9-463E-846A-0417D24E594B}"/>
              </a:ext>
            </a:extLst>
          </p:cNvPr>
          <p:cNvSpPr txBox="1"/>
          <p:nvPr/>
        </p:nvSpPr>
        <p:spPr>
          <a:xfrm>
            <a:off x="724998" y="2266999"/>
            <a:ext cx="11000233" cy="349431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lang="en-US" sz="2400" b="0" i="1" dirty="0">
                <a:effectLst/>
              </a:rPr>
              <a:t>Step 1</a:t>
            </a:r>
            <a:r>
              <a:rPr lang="en-US" sz="2400" b="0" i="0" dirty="0">
                <a:effectLst/>
              </a:rPr>
              <a:t>: Assign a sample weight for each sample</a:t>
            </a:r>
          </a:p>
          <a:p>
            <a:pPr marR="0" lvl="0" fontAlgn="auto">
              <a:lnSpc>
                <a:spcPct val="90000"/>
              </a:lnSpc>
              <a:spcBef>
                <a:spcPts val="0"/>
              </a:spcBef>
              <a:spcAft>
                <a:spcPts val="600"/>
              </a:spcAft>
              <a:buClrTx/>
              <a:buSzTx/>
              <a:tabLst/>
              <a:defRPr/>
            </a:pPr>
            <a:r>
              <a:rPr lang="en-US" sz="2400" b="0" i="1" dirty="0">
                <a:effectLst/>
              </a:rPr>
              <a:t>Step 2</a:t>
            </a:r>
            <a:r>
              <a:rPr lang="en-US" sz="2400" b="0" i="0" dirty="0">
                <a:effectLst/>
              </a:rPr>
              <a:t>: Calculate the Gini Impurity for each variable</a:t>
            </a:r>
          </a:p>
          <a:p>
            <a:pPr marR="0" lvl="0" fontAlgn="auto">
              <a:lnSpc>
                <a:spcPct val="90000"/>
              </a:lnSpc>
              <a:spcBef>
                <a:spcPts val="0"/>
              </a:spcBef>
              <a:spcAft>
                <a:spcPts val="600"/>
              </a:spcAft>
              <a:buClrTx/>
              <a:buSzTx/>
              <a:tabLst/>
              <a:defRPr/>
            </a:pPr>
            <a:r>
              <a:rPr lang="en-US" sz="2400" b="0" i="1" dirty="0">
                <a:effectLst/>
              </a:rPr>
              <a:t>Step 3</a:t>
            </a:r>
            <a:r>
              <a:rPr lang="en-US" sz="2400" b="0" i="0" dirty="0">
                <a:effectLst/>
              </a:rPr>
              <a:t>: Calculate the Amount of Say for the stump that was created</a:t>
            </a:r>
          </a:p>
          <a:p>
            <a:pPr marR="0" lvl="0" fontAlgn="auto">
              <a:lnSpc>
                <a:spcPct val="90000"/>
              </a:lnSpc>
              <a:spcBef>
                <a:spcPts val="0"/>
              </a:spcBef>
              <a:spcAft>
                <a:spcPts val="600"/>
              </a:spcAft>
              <a:buClrTx/>
              <a:buSzTx/>
              <a:tabLst/>
              <a:defRPr/>
            </a:pPr>
            <a:r>
              <a:rPr lang="en-US" sz="2400" b="0" i="1" dirty="0">
                <a:effectLst/>
              </a:rPr>
              <a:t>Step 4</a:t>
            </a:r>
            <a:r>
              <a:rPr lang="en-US" sz="2400" b="0" i="0" dirty="0">
                <a:effectLst/>
              </a:rPr>
              <a:t>: Calculate the new sample weights for the next stump</a:t>
            </a:r>
          </a:p>
          <a:p>
            <a:pPr marR="0" lvl="0" fontAlgn="auto">
              <a:lnSpc>
                <a:spcPct val="90000"/>
              </a:lnSpc>
              <a:spcBef>
                <a:spcPts val="0"/>
              </a:spcBef>
              <a:spcAft>
                <a:spcPts val="600"/>
              </a:spcAft>
              <a:buClrTx/>
              <a:buSzTx/>
              <a:tabLst/>
              <a:defRPr/>
            </a:pPr>
            <a:r>
              <a:rPr lang="en-US" sz="2400" b="0" i="1" dirty="0">
                <a:effectLst/>
              </a:rPr>
              <a:t>Step 5</a:t>
            </a:r>
            <a:r>
              <a:rPr lang="en-US" sz="2400" b="0" i="0" dirty="0">
                <a:effectLst/>
              </a:rPr>
              <a:t>: Create a bootstrapped dataset with the odds of each sample being chosen 	based on their new sample weights.</a:t>
            </a:r>
          </a:p>
          <a:p>
            <a:pPr marR="0" lvl="0" fontAlgn="auto">
              <a:lnSpc>
                <a:spcPct val="90000"/>
              </a:lnSpc>
              <a:spcBef>
                <a:spcPts val="0"/>
              </a:spcBef>
              <a:spcAft>
                <a:spcPts val="600"/>
              </a:spcAft>
              <a:buClrTx/>
              <a:buSzTx/>
              <a:tabLst/>
              <a:defRPr/>
            </a:pPr>
            <a:r>
              <a:rPr lang="en-US" sz="2400" b="0" i="1" dirty="0">
                <a:effectLst/>
              </a:rPr>
              <a:t>Step 6</a:t>
            </a:r>
            <a:r>
              <a:rPr lang="en-US" sz="2400" b="0" i="0" dirty="0">
                <a:effectLst/>
              </a:rPr>
              <a:t>: Repeat the process n number of times</a:t>
            </a:r>
          </a:p>
        </p:txBody>
      </p:sp>
      <p:sp>
        <p:nvSpPr>
          <p:cNvPr id="44" name="Rectangle 4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B849104-9102-4B20-9598-CF24938843D3}"/>
              </a:ext>
            </a:extLst>
          </p:cNvPr>
          <p:cNvSpPr>
            <a:spLocks noGrp="1"/>
          </p:cNvSpPr>
          <p:nvPr>
            <p:ph type="sldNum" sz="quarter" idx="12"/>
          </p:nvPr>
        </p:nvSpPr>
        <p:spPr>
          <a:xfrm>
            <a:off x="8854440" y="6492240"/>
            <a:ext cx="2743200" cy="365125"/>
          </a:xfrm>
        </p:spPr>
        <p:txBody>
          <a:bodyPr vert="horz" lIns="91440" tIns="45720" rIns="91440" bIns="45720" rtlCol="0" anchor="ctr">
            <a:normAutofit/>
          </a:bodyPr>
          <a:lstStyle/>
          <a:p>
            <a:pPr>
              <a:spcAft>
                <a:spcPts val="600"/>
              </a:spcAft>
            </a:pPr>
            <a:fld id="{E070A1B5-4E4D-4750-9E28-AC4F4971CAA8}" type="slidenum">
              <a:rPr lang="en-US">
                <a:solidFill>
                  <a:schemeClr val="bg1"/>
                </a:solidFill>
              </a:rPr>
              <a:pPr>
                <a:spcAft>
                  <a:spcPts val="600"/>
                </a:spcAft>
              </a:pPr>
              <a:t>17</a:t>
            </a:fld>
            <a:endParaRPr lang="en-US">
              <a:solidFill>
                <a:schemeClr val="bg1"/>
              </a:solidFill>
            </a:endParaRPr>
          </a:p>
        </p:txBody>
      </p:sp>
      <p:sp>
        <p:nvSpPr>
          <p:cNvPr id="8" name="TextBox 7">
            <a:extLst>
              <a:ext uri="{FF2B5EF4-FFF2-40B4-BE49-F238E27FC236}">
                <a16:creationId xmlns:a16="http://schemas.microsoft.com/office/drawing/2014/main" id="{936F39BC-ABA6-47AB-812B-50016A6206F9}"/>
              </a:ext>
            </a:extLst>
          </p:cNvPr>
          <p:cNvSpPr txBox="1"/>
          <p:nvPr/>
        </p:nvSpPr>
        <p:spPr>
          <a:xfrm>
            <a:off x="1270660" y="559358"/>
            <a:ext cx="6120740" cy="480131"/>
          </a:xfrm>
          <a:prstGeom prst="rect">
            <a:avLst/>
          </a:prstGeom>
          <a:noFill/>
        </p:spPr>
        <p:txBody>
          <a:bodyPr wrap="square">
            <a:spAutoFit/>
          </a:bodyPr>
          <a:lstStyle/>
          <a:p>
            <a:pPr>
              <a:lnSpc>
                <a:spcPct val="90000"/>
              </a:lnSpc>
              <a:spcAft>
                <a:spcPts val="600"/>
              </a:spcAft>
            </a:pPr>
            <a:r>
              <a:rPr lang="en-US" sz="2800" b="0" i="0" dirty="0">
                <a:solidFill>
                  <a:schemeClr val="bg1"/>
                </a:solidFill>
                <a:effectLst/>
              </a:rPr>
              <a:t>Steps of Gradient Boost algorithm</a:t>
            </a:r>
          </a:p>
        </p:txBody>
      </p:sp>
      <p:sp>
        <p:nvSpPr>
          <p:cNvPr id="12" name="TextBox 11">
            <a:extLst>
              <a:ext uri="{FF2B5EF4-FFF2-40B4-BE49-F238E27FC236}">
                <a16:creationId xmlns:a16="http://schemas.microsoft.com/office/drawing/2014/main" id="{BC1B3C1C-9EB0-4D3E-8933-A31657DA20E2}"/>
              </a:ext>
            </a:extLst>
          </p:cNvPr>
          <p:cNvSpPr txBox="1"/>
          <p:nvPr/>
        </p:nvSpPr>
        <p:spPr>
          <a:xfrm>
            <a:off x="135565" y="6217850"/>
            <a:ext cx="8838314" cy="276999"/>
          </a:xfrm>
          <a:prstGeom prst="rect">
            <a:avLst/>
          </a:prstGeom>
          <a:noFill/>
        </p:spPr>
        <p:txBody>
          <a:bodyPr wrap="square">
            <a:spAutoFit/>
          </a:bodyPr>
          <a:lstStyle/>
          <a:p>
            <a:pPr>
              <a:spcAft>
                <a:spcPts val="600"/>
              </a:spcAft>
            </a:pPr>
            <a:r>
              <a:rPr lang="en-US" sz="1200" dirty="0"/>
              <a:t>https://towardsdatascience.com/a-mathematical-explanation-of-adaboost-4b0c20ce4382</a:t>
            </a:r>
            <a:endParaRPr lang="en-US" sz="1200"/>
          </a:p>
        </p:txBody>
      </p:sp>
      <p:sp>
        <p:nvSpPr>
          <p:cNvPr id="13" name="TextBox 12">
            <a:extLst>
              <a:ext uri="{FF2B5EF4-FFF2-40B4-BE49-F238E27FC236}">
                <a16:creationId xmlns:a16="http://schemas.microsoft.com/office/drawing/2014/main" id="{65AED828-B2BD-4ADE-8788-837DC782878D}"/>
              </a:ext>
            </a:extLst>
          </p:cNvPr>
          <p:cNvSpPr txBox="1"/>
          <p:nvPr/>
        </p:nvSpPr>
        <p:spPr>
          <a:xfrm>
            <a:off x="1423060" y="711758"/>
            <a:ext cx="6120740" cy="480131"/>
          </a:xfrm>
          <a:prstGeom prst="rect">
            <a:avLst/>
          </a:prstGeom>
          <a:noFill/>
        </p:spPr>
        <p:txBody>
          <a:bodyPr wrap="square">
            <a:spAutoFit/>
          </a:bodyPr>
          <a:lstStyle/>
          <a:p>
            <a:pPr>
              <a:lnSpc>
                <a:spcPct val="90000"/>
              </a:lnSpc>
              <a:spcAft>
                <a:spcPts val="600"/>
              </a:spcAft>
            </a:pPr>
            <a:r>
              <a:rPr lang="en-US" sz="2800" b="0" i="0" dirty="0">
                <a:effectLst/>
              </a:rPr>
              <a:t>Steps of </a:t>
            </a:r>
            <a:r>
              <a:rPr lang="en-US" sz="2800" b="0" i="0" dirty="0" err="1">
                <a:effectLst/>
              </a:rPr>
              <a:t>Adaboost</a:t>
            </a:r>
            <a:r>
              <a:rPr lang="en-US" sz="2800" b="0" i="0" dirty="0">
                <a:effectLst/>
              </a:rPr>
              <a:t> algorithm</a:t>
            </a:r>
          </a:p>
        </p:txBody>
      </p:sp>
      <p:sp>
        <p:nvSpPr>
          <p:cNvPr id="43" name="TextBox 42">
            <a:extLst>
              <a:ext uri="{FF2B5EF4-FFF2-40B4-BE49-F238E27FC236}">
                <a16:creationId xmlns:a16="http://schemas.microsoft.com/office/drawing/2014/main" id="{42567453-F021-4D30-A7F1-594751C55531}"/>
              </a:ext>
            </a:extLst>
          </p:cNvPr>
          <p:cNvSpPr txBox="1"/>
          <p:nvPr/>
        </p:nvSpPr>
        <p:spPr>
          <a:xfrm>
            <a:off x="1575460" y="864158"/>
            <a:ext cx="6120740" cy="480131"/>
          </a:xfrm>
          <a:prstGeom prst="rect">
            <a:avLst/>
          </a:prstGeom>
          <a:noFill/>
        </p:spPr>
        <p:txBody>
          <a:bodyPr wrap="square">
            <a:spAutoFit/>
          </a:bodyPr>
          <a:lstStyle/>
          <a:p>
            <a:pPr>
              <a:lnSpc>
                <a:spcPct val="90000"/>
              </a:lnSpc>
              <a:spcAft>
                <a:spcPts val="600"/>
              </a:spcAft>
            </a:pPr>
            <a:r>
              <a:rPr lang="en-US" sz="2800" b="0" i="0" dirty="0">
                <a:solidFill>
                  <a:schemeClr val="bg1"/>
                </a:solidFill>
                <a:effectLst/>
              </a:rPr>
              <a:t>Steps of Gradient Boost algorithm</a:t>
            </a:r>
          </a:p>
        </p:txBody>
      </p:sp>
    </p:spTree>
    <p:extLst>
      <p:ext uri="{BB962C8B-B14F-4D97-AF65-F5344CB8AC3E}">
        <p14:creationId xmlns:p14="http://schemas.microsoft.com/office/powerpoint/2010/main" val="233393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4A62D-44C5-4980-92BD-242B31E670B1}"/>
              </a:ext>
            </a:extLst>
          </p:cNvPr>
          <p:cNvSpPr>
            <a:spLocks noGrp="1"/>
          </p:cNvSpPr>
          <p:nvPr>
            <p:ph type="title"/>
          </p:nvPr>
        </p:nvSpPr>
        <p:spPr>
          <a:xfrm>
            <a:off x="701344" y="710273"/>
            <a:ext cx="4352315" cy="2813320"/>
          </a:xfrm>
        </p:spPr>
        <p:txBody>
          <a:bodyPr>
            <a:normAutofit/>
          </a:bodyPr>
          <a:lstStyle/>
          <a:p>
            <a:r>
              <a:rPr lang="en-US" b="0" i="0" dirty="0">
                <a:effectLst/>
              </a:rPr>
              <a:t>Gradient Boosting Machine</a:t>
            </a:r>
            <a:endParaRPr lang="en-US" dirty="0"/>
          </a:p>
        </p:txBody>
      </p:sp>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46"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2" descr="main-qimg-b6b93c15d3082506f381577eb6a0651b">
            <a:extLst>
              <a:ext uri="{FF2B5EF4-FFF2-40B4-BE49-F238E27FC236}">
                <a16:creationId xmlns:a16="http://schemas.microsoft.com/office/drawing/2014/main" id="{2CA6B7F1-5EC6-4D82-9C0D-63C1E984F9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1477" y="962216"/>
            <a:ext cx="6557528" cy="21967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E36B881-8A03-4053-BE19-49B83997A9C6}"/>
              </a:ext>
            </a:extLst>
          </p:cNvPr>
          <p:cNvSpPr>
            <a:spLocks noGrp="1"/>
          </p:cNvSpPr>
          <p:nvPr>
            <p:ph idx="1"/>
          </p:nvPr>
        </p:nvSpPr>
        <p:spPr>
          <a:xfrm>
            <a:off x="731519" y="4099034"/>
            <a:ext cx="10785191" cy="2196771"/>
          </a:xfrm>
        </p:spPr>
        <p:txBody>
          <a:bodyPr anchor="ctr">
            <a:normAutofit/>
          </a:bodyPr>
          <a:lstStyle/>
          <a:p>
            <a:r>
              <a:rPr lang="en-US" sz="2000" b="0" i="0" dirty="0">
                <a:effectLst/>
                <a:latin typeface="Roboto" panose="02000000000000000000" pitchFamily="2" charset="0"/>
              </a:rPr>
              <a:t>A machine learning technique for regression, classification and other tasks, which produces a prediction model in the form of an ensemble of weak prediction models, typically decision trees. It follows a loss function to minimize the error. BG aims to generate least residual as possible. </a:t>
            </a:r>
          </a:p>
          <a:p>
            <a:r>
              <a:rPr lang="en-US" sz="2000" b="0" i="0" dirty="0">
                <a:effectLst/>
                <a:latin typeface="Lato"/>
              </a:rPr>
              <a:t>The guiding heuristic is that good predictive results can be obtained through increasingly refined approximations.</a:t>
            </a:r>
            <a:endParaRPr lang="en-US" sz="2000" dirty="0"/>
          </a:p>
        </p:txBody>
      </p:sp>
      <p:sp>
        <p:nvSpPr>
          <p:cNvPr id="67" name="Rectangle 6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17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21B700-CFF9-463E-846A-0417D24E594B}"/>
              </a:ext>
            </a:extLst>
          </p:cNvPr>
          <p:cNvSpPr txBox="1"/>
          <p:nvPr/>
        </p:nvSpPr>
        <p:spPr>
          <a:xfrm>
            <a:off x="838200" y="1888568"/>
            <a:ext cx="10515600" cy="4410074"/>
          </a:xfrm>
          <a:prstGeom prst="rect">
            <a:avLst/>
          </a:prstGeom>
        </p:spPr>
        <p:txBody>
          <a:bodyPr vert="horz" lIns="91440" tIns="45720" rIns="91440" bIns="45720" rtlCol="0" anchor="ctr">
            <a:normAutofit/>
          </a:bodyPr>
          <a:lstStyle/>
          <a:p>
            <a:pPr>
              <a:lnSpc>
                <a:spcPct val="90000"/>
              </a:lnSpc>
              <a:spcAft>
                <a:spcPts val="600"/>
              </a:spcAft>
            </a:pPr>
            <a:r>
              <a:rPr lang="en-US" sz="2400" b="0" i="1" dirty="0">
                <a:effectLst/>
              </a:rPr>
              <a:t>Step 1</a:t>
            </a:r>
            <a:r>
              <a:rPr lang="en-US" sz="2400" b="0" i="0" dirty="0">
                <a:effectLst/>
              </a:rPr>
              <a:t> : Assume mean is the prediction of all variables.</a:t>
            </a:r>
          </a:p>
          <a:p>
            <a:pPr>
              <a:lnSpc>
                <a:spcPct val="90000"/>
              </a:lnSpc>
              <a:spcAft>
                <a:spcPts val="600"/>
              </a:spcAft>
            </a:pPr>
            <a:r>
              <a:rPr lang="en-US" sz="2400" b="0" i="1" dirty="0">
                <a:effectLst/>
              </a:rPr>
              <a:t>Step 2</a:t>
            </a:r>
            <a:r>
              <a:rPr lang="en-US" sz="2400" b="0" i="0" dirty="0">
                <a:effectLst/>
              </a:rPr>
              <a:t> : Calculate errors of each observation from the mean (latest prediction).</a:t>
            </a:r>
          </a:p>
          <a:p>
            <a:pPr>
              <a:lnSpc>
                <a:spcPct val="90000"/>
              </a:lnSpc>
              <a:spcAft>
                <a:spcPts val="600"/>
              </a:spcAft>
            </a:pPr>
            <a:r>
              <a:rPr lang="en-US" sz="2400" b="0" i="1" dirty="0">
                <a:effectLst/>
              </a:rPr>
              <a:t>Step 3</a:t>
            </a:r>
            <a:r>
              <a:rPr lang="en-US" sz="2400" b="0" i="0" dirty="0">
                <a:effectLst/>
              </a:rPr>
              <a:t> : Find the variable that can split the errors perfectly and find the value for the split. This is assumed to be the latest prediction.</a:t>
            </a:r>
          </a:p>
          <a:p>
            <a:pPr>
              <a:lnSpc>
                <a:spcPct val="90000"/>
              </a:lnSpc>
              <a:spcAft>
                <a:spcPts val="600"/>
              </a:spcAft>
            </a:pPr>
            <a:r>
              <a:rPr lang="en-US" sz="2400" b="0" i="1" dirty="0">
                <a:effectLst/>
              </a:rPr>
              <a:t>Step 4</a:t>
            </a:r>
            <a:r>
              <a:rPr lang="en-US" sz="2400" b="0" i="0" dirty="0">
                <a:effectLst/>
              </a:rPr>
              <a:t> : Calculate errors of each observation from the mean of both the sides of split (latest prediction).</a:t>
            </a:r>
          </a:p>
          <a:p>
            <a:pPr>
              <a:lnSpc>
                <a:spcPct val="90000"/>
              </a:lnSpc>
              <a:spcAft>
                <a:spcPts val="600"/>
              </a:spcAft>
            </a:pPr>
            <a:r>
              <a:rPr lang="en-US" sz="2400" b="0" i="1" dirty="0">
                <a:effectLst/>
              </a:rPr>
              <a:t>Step 5</a:t>
            </a:r>
            <a:r>
              <a:rPr lang="en-US" sz="2400" b="0" i="0" dirty="0">
                <a:effectLst/>
              </a:rPr>
              <a:t> : Repeat the step 3 and 4 till the objective function maximizes/minimizes.</a:t>
            </a:r>
          </a:p>
          <a:p>
            <a:pPr>
              <a:lnSpc>
                <a:spcPct val="90000"/>
              </a:lnSpc>
              <a:spcAft>
                <a:spcPts val="600"/>
              </a:spcAft>
            </a:pPr>
            <a:r>
              <a:rPr lang="en-US" sz="2400" b="0" i="1" dirty="0">
                <a:effectLst/>
              </a:rPr>
              <a:t>Step 6</a:t>
            </a:r>
            <a:r>
              <a:rPr lang="en-US" sz="2400" b="0" i="0" dirty="0">
                <a:effectLst/>
              </a:rPr>
              <a:t> : Take a weighted mean of all the classifiers to come up with the final model.</a:t>
            </a:r>
          </a:p>
        </p:txBody>
      </p:sp>
      <p:sp>
        <p:nvSpPr>
          <p:cNvPr id="2" name="Slide Number Placeholder 1">
            <a:extLst>
              <a:ext uri="{FF2B5EF4-FFF2-40B4-BE49-F238E27FC236}">
                <a16:creationId xmlns:a16="http://schemas.microsoft.com/office/drawing/2014/main" id="{0B849104-9102-4B20-9598-CF24938843D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070A1B5-4E4D-4750-9E28-AC4F4971CAA8}" type="slidenum">
              <a:rPr lang="en-US">
                <a:solidFill>
                  <a:schemeClr val="tx1">
                    <a:alpha val="70000"/>
                  </a:schemeClr>
                </a:solidFill>
              </a:rPr>
              <a:pPr>
                <a:spcAft>
                  <a:spcPts val="600"/>
                </a:spcAft>
              </a:pPr>
              <a:t>19</a:t>
            </a:fld>
            <a:endParaRPr lang="en-US">
              <a:solidFill>
                <a:schemeClr val="tx1">
                  <a:alpha val="70000"/>
                </a:schemeClr>
              </a:solidFill>
            </a:endParaRPr>
          </a:p>
        </p:txBody>
      </p:sp>
      <p:sp>
        <p:nvSpPr>
          <p:cNvPr id="8" name="TextBox 7">
            <a:extLst>
              <a:ext uri="{FF2B5EF4-FFF2-40B4-BE49-F238E27FC236}">
                <a16:creationId xmlns:a16="http://schemas.microsoft.com/office/drawing/2014/main" id="{936F39BC-ABA6-47AB-812B-50016A6206F9}"/>
              </a:ext>
            </a:extLst>
          </p:cNvPr>
          <p:cNvSpPr txBox="1"/>
          <p:nvPr/>
        </p:nvSpPr>
        <p:spPr>
          <a:xfrm>
            <a:off x="1270660" y="559358"/>
            <a:ext cx="6120740" cy="480131"/>
          </a:xfrm>
          <a:prstGeom prst="rect">
            <a:avLst/>
          </a:prstGeom>
          <a:noFill/>
        </p:spPr>
        <p:txBody>
          <a:bodyPr wrap="square">
            <a:spAutoFit/>
          </a:bodyPr>
          <a:lstStyle/>
          <a:p>
            <a:pPr>
              <a:lnSpc>
                <a:spcPct val="90000"/>
              </a:lnSpc>
              <a:spcAft>
                <a:spcPts val="600"/>
              </a:spcAft>
            </a:pPr>
            <a:r>
              <a:rPr lang="en-US" sz="2800" b="0" i="0" dirty="0">
                <a:solidFill>
                  <a:schemeClr val="bg1"/>
                </a:solidFill>
                <a:effectLst/>
              </a:rPr>
              <a:t>Steps of Gradient Boost algorithm</a:t>
            </a:r>
          </a:p>
        </p:txBody>
      </p:sp>
      <p:sp>
        <p:nvSpPr>
          <p:cNvPr id="10" name="TextBox 9">
            <a:extLst>
              <a:ext uri="{FF2B5EF4-FFF2-40B4-BE49-F238E27FC236}">
                <a16:creationId xmlns:a16="http://schemas.microsoft.com/office/drawing/2014/main" id="{9E8EB25D-3D90-458D-80D7-6DEBDCFFD4AF}"/>
              </a:ext>
            </a:extLst>
          </p:cNvPr>
          <p:cNvSpPr txBox="1"/>
          <p:nvPr/>
        </p:nvSpPr>
        <p:spPr>
          <a:xfrm>
            <a:off x="152400" y="6171684"/>
            <a:ext cx="8382000" cy="253916"/>
          </a:xfrm>
          <a:prstGeom prst="rect">
            <a:avLst/>
          </a:prstGeom>
          <a:noFill/>
        </p:spPr>
        <p:txBody>
          <a:bodyPr wrap="square">
            <a:spAutoFit/>
          </a:bodyPr>
          <a:lstStyle/>
          <a:p>
            <a:r>
              <a:rPr lang="en-US" sz="1050" dirty="0"/>
              <a:t>https://www.analyticsvidhya.com/blog/2015/05/boosting-algorithms-simplified/</a:t>
            </a:r>
          </a:p>
        </p:txBody>
      </p:sp>
    </p:spTree>
    <p:extLst>
      <p:ext uri="{BB962C8B-B14F-4D97-AF65-F5344CB8AC3E}">
        <p14:creationId xmlns:p14="http://schemas.microsoft.com/office/powerpoint/2010/main" val="515180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AE8B3-FB1A-42A9-BF8C-D1FD6435E5C0}"/>
              </a:ext>
            </a:extLst>
          </p:cNvPr>
          <p:cNvSpPr>
            <a:spLocks noGrp="1"/>
          </p:cNvSpPr>
          <p:nvPr>
            <p:ph type="title"/>
          </p:nvPr>
        </p:nvSpPr>
        <p:spPr>
          <a:xfrm>
            <a:off x="838200" y="365126"/>
            <a:ext cx="9808597" cy="1146176"/>
          </a:xfrm>
        </p:spPr>
        <p:txBody>
          <a:bodyPr>
            <a:normAutofit/>
          </a:bodyPr>
          <a:lstStyle/>
          <a:p>
            <a:r>
              <a:rPr lang="en-US">
                <a:solidFill>
                  <a:schemeClr val="bg1"/>
                </a:solidFill>
              </a:rPr>
              <a:t>Agenda</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A0ED58F-CB0F-43AD-974B-4553E0EECE39}"/>
              </a:ext>
            </a:extLst>
          </p:cNvPr>
          <p:cNvSpPr>
            <a:spLocks noGrp="1"/>
          </p:cNvSpPr>
          <p:nvPr>
            <p:ph idx="1"/>
          </p:nvPr>
        </p:nvSpPr>
        <p:spPr>
          <a:xfrm>
            <a:off x="838199" y="1873249"/>
            <a:ext cx="8705193" cy="4802189"/>
          </a:xfrm>
        </p:spPr>
        <p:txBody>
          <a:bodyPr>
            <a:normAutofit/>
          </a:bodyPr>
          <a:lstStyle/>
          <a:p>
            <a:pPr>
              <a:buFont typeface="+mj-lt"/>
              <a:buAutoNum type="arabicPeriod"/>
            </a:pPr>
            <a:r>
              <a:rPr lang="en-US" sz="2400" b="0" i="0" dirty="0">
                <a:effectLst/>
                <a:latin typeface="Roboto" panose="02000000000000000000" pitchFamily="2" charset="0"/>
                <a:ea typeface="Roboto" panose="02000000000000000000" pitchFamily="2" charset="0"/>
              </a:rPr>
              <a:t>Introduction</a:t>
            </a:r>
          </a:p>
          <a:p>
            <a:pPr>
              <a:buFont typeface="+mj-lt"/>
              <a:buAutoNum type="arabicPeriod"/>
            </a:pPr>
            <a:r>
              <a:rPr lang="en-US" sz="2400" b="0" i="0" dirty="0">
                <a:effectLst/>
                <a:latin typeface="Roboto" panose="02000000000000000000" pitchFamily="2" charset="0"/>
                <a:ea typeface="Roboto" panose="02000000000000000000" pitchFamily="2" charset="0"/>
              </a:rPr>
              <a:t>Intuition</a:t>
            </a:r>
          </a:p>
          <a:p>
            <a:pPr>
              <a:buFont typeface="+mj-lt"/>
              <a:buAutoNum type="arabicPeriod"/>
            </a:pPr>
            <a:r>
              <a:rPr lang="en-US" sz="2400" b="0" i="0" dirty="0">
                <a:effectLst/>
                <a:latin typeface="Roboto" panose="02000000000000000000" pitchFamily="2" charset="0"/>
                <a:ea typeface="Roboto" panose="02000000000000000000" pitchFamily="2" charset="0"/>
              </a:rPr>
              <a:t>Stacking</a:t>
            </a:r>
          </a:p>
          <a:p>
            <a:pPr>
              <a:buFont typeface="+mj-lt"/>
              <a:buAutoNum type="arabicPeriod"/>
            </a:pPr>
            <a:r>
              <a:rPr lang="en-US" sz="2400" b="0" i="0" dirty="0">
                <a:effectLst/>
                <a:latin typeface="Roboto" panose="02000000000000000000" pitchFamily="2" charset="0"/>
                <a:ea typeface="Roboto" panose="02000000000000000000" pitchFamily="2" charset="0"/>
              </a:rPr>
              <a:t>Bagging</a:t>
            </a:r>
          </a:p>
          <a:p>
            <a:pPr>
              <a:buFont typeface="+mj-lt"/>
              <a:buAutoNum type="arabicPeriod"/>
            </a:pPr>
            <a:r>
              <a:rPr lang="en-US" sz="2400" b="0" i="0" dirty="0">
                <a:effectLst/>
                <a:latin typeface="Roboto" panose="02000000000000000000" pitchFamily="2" charset="0"/>
                <a:ea typeface="Roboto" panose="02000000000000000000" pitchFamily="2" charset="0"/>
              </a:rPr>
              <a:t>An algorithm based on bagging</a:t>
            </a:r>
            <a:r>
              <a:rPr lang="en-US" sz="2400" dirty="0">
                <a:latin typeface="Roboto" panose="02000000000000000000" pitchFamily="2" charset="0"/>
                <a:ea typeface="Roboto" panose="02000000000000000000" pitchFamily="2" charset="0"/>
              </a:rPr>
              <a:t>:</a:t>
            </a:r>
          </a:p>
          <a:p>
            <a:pPr marL="457200" lvl="1" indent="0">
              <a:buNone/>
            </a:pPr>
            <a:r>
              <a:rPr lang="en-US" dirty="0">
                <a:latin typeface="Roboto" panose="02000000000000000000" pitchFamily="2" charset="0"/>
                <a:ea typeface="Roboto" panose="02000000000000000000" pitchFamily="2" charset="0"/>
              </a:rPr>
              <a:t>	a.  Random Forest</a:t>
            </a:r>
          </a:p>
          <a:p>
            <a:pPr>
              <a:buFont typeface="+mj-lt"/>
              <a:buAutoNum type="arabicPeriod"/>
            </a:pPr>
            <a:r>
              <a:rPr lang="en-US" sz="2400" b="0" i="0" dirty="0">
                <a:effectLst/>
                <a:latin typeface="Roboto" panose="02000000000000000000" pitchFamily="2" charset="0"/>
                <a:ea typeface="Roboto" panose="02000000000000000000" pitchFamily="2" charset="0"/>
              </a:rPr>
              <a:t>Boosting</a:t>
            </a:r>
          </a:p>
          <a:p>
            <a:pPr>
              <a:buFont typeface="+mj-lt"/>
              <a:buAutoNum type="arabicPeriod"/>
            </a:pPr>
            <a:r>
              <a:rPr lang="en-US" sz="2400" dirty="0">
                <a:latin typeface="Roboto" panose="02000000000000000000" pitchFamily="2" charset="0"/>
                <a:ea typeface="Roboto" panose="02000000000000000000" pitchFamily="2" charset="0"/>
              </a:rPr>
              <a:t>A</a:t>
            </a:r>
            <a:r>
              <a:rPr lang="en-US" sz="2400" b="0" i="0" dirty="0">
                <a:effectLst/>
                <a:latin typeface="Roboto" panose="02000000000000000000" pitchFamily="2" charset="0"/>
                <a:ea typeface="Roboto" panose="02000000000000000000" pitchFamily="2" charset="0"/>
              </a:rPr>
              <a:t>lgorithms based on boosting:</a:t>
            </a:r>
            <a:br>
              <a:rPr lang="en-US" sz="2400" b="0" i="0" dirty="0">
                <a:effectLst/>
                <a:latin typeface="Roboto" panose="02000000000000000000" pitchFamily="2" charset="0"/>
                <a:ea typeface="Roboto" panose="02000000000000000000" pitchFamily="2" charset="0"/>
              </a:rPr>
            </a:br>
            <a:r>
              <a:rPr lang="en-US" sz="2400" dirty="0">
                <a:latin typeface="Roboto" panose="02000000000000000000" pitchFamily="2" charset="0"/>
                <a:ea typeface="Roboto" panose="02000000000000000000" pitchFamily="2" charset="0"/>
              </a:rPr>
              <a:t>	a. AdaBoost (Adaptive Boosting)</a:t>
            </a:r>
            <a:br>
              <a:rPr lang="en-US" sz="2400" dirty="0">
                <a:latin typeface="Roboto" panose="02000000000000000000" pitchFamily="2" charset="0"/>
                <a:ea typeface="Roboto" panose="02000000000000000000" pitchFamily="2" charset="0"/>
              </a:rPr>
            </a:br>
            <a:r>
              <a:rPr lang="en-US" sz="2400" dirty="0">
                <a:latin typeface="Roboto" panose="02000000000000000000" pitchFamily="2" charset="0"/>
                <a:ea typeface="Roboto" panose="02000000000000000000" pitchFamily="2" charset="0"/>
              </a:rPr>
              <a:t>	b. Gradient Boosting (GBM)</a:t>
            </a:r>
            <a:br>
              <a:rPr lang="en-US" sz="2400" dirty="0">
                <a:latin typeface="Roboto" panose="02000000000000000000" pitchFamily="2" charset="0"/>
                <a:ea typeface="Roboto" panose="02000000000000000000" pitchFamily="2" charset="0"/>
              </a:rPr>
            </a:br>
            <a:r>
              <a:rPr lang="en-US" sz="2400" dirty="0">
                <a:latin typeface="Roboto" panose="02000000000000000000" pitchFamily="2" charset="0"/>
                <a:ea typeface="Roboto" panose="02000000000000000000" pitchFamily="2" charset="0"/>
              </a:rPr>
              <a:t>	c. </a:t>
            </a:r>
            <a:r>
              <a:rPr lang="en-US" sz="2400" dirty="0" err="1">
                <a:latin typeface="Roboto" panose="02000000000000000000" pitchFamily="2" charset="0"/>
                <a:ea typeface="Roboto" panose="02000000000000000000" pitchFamily="2" charset="0"/>
              </a:rPr>
              <a:t>XGBoost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eXtreme</a:t>
            </a:r>
            <a:r>
              <a:rPr lang="en-US" sz="2400" dirty="0">
                <a:latin typeface="Roboto" panose="02000000000000000000" pitchFamily="2" charset="0"/>
                <a:ea typeface="Roboto" panose="02000000000000000000" pitchFamily="2" charset="0"/>
              </a:rPr>
              <a:t> Gradient Boosting)</a:t>
            </a:r>
          </a:p>
          <a:p>
            <a:endParaRPr lang="en-US" sz="1700" dirty="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3308476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0569A90-5DAF-42FC-B4FF-CFD0AE0CFA60}"/>
              </a:ext>
            </a:extLst>
          </p:cNvPr>
          <p:cNvSpPr>
            <a:spLocks noGrp="1"/>
          </p:cNvSpPr>
          <p:nvPr>
            <p:ph idx="1"/>
          </p:nvPr>
        </p:nvSpPr>
        <p:spPr>
          <a:xfrm>
            <a:off x="6421120" y="1025350"/>
            <a:ext cx="5100320" cy="5581226"/>
          </a:xfrm>
        </p:spPr>
        <p:txBody>
          <a:bodyPr anchor="ctr">
            <a:normAutofit/>
          </a:bodyPr>
          <a:lstStyle/>
          <a:p>
            <a:pPr marL="0" indent="0">
              <a:buNone/>
            </a:pPr>
            <a:r>
              <a:rPr lang="en-US" sz="2200" b="0" i="0" dirty="0">
                <a:effectLst/>
                <a:latin typeface="Roboto" panose="02000000000000000000" pitchFamily="2" charset="0"/>
              </a:rPr>
              <a:t>When a decision tree is the weak learner, the resulting algorithm is called gradient boosted trees, which usually outperforms random forest. Best used:</a:t>
            </a:r>
          </a:p>
          <a:p>
            <a:pPr marL="0" indent="0">
              <a:buNone/>
            </a:pPr>
            <a:r>
              <a:rPr lang="en-US" sz="2200" dirty="0">
                <a:latin typeface="Roboto" panose="02000000000000000000" pitchFamily="2" charset="0"/>
              </a:rPr>
              <a:t>It can be used over regression when there is:</a:t>
            </a:r>
          </a:p>
          <a:p>
            <a:pPr marL="514350" indent="-514350">
              <a:buFont typeface="+mj-lt"/>
              <a:buAutoNum type="arabicPeriod"/>
            </a:pPr>
            <a:r>
              <a:rPr lang="en-US" sz="2200" dirty="0">
                <a:latin typeface="Roboto" panose="02000000000000000000" pitchFamily="2" charset="0"/>
              </a:rPr>
              <a:t>non-linearity in data</a:t>
            </a:r>
          </a:p>
          <a:p>
            <a:pPr marL="514350" indent="-514350">
              <a:buFont typeface="+mj-lt"/>
              <a:buAutoNum type="arabicPeriod"/>
            </a:pPr>
            <a:r>
              <a:rPr lang="en-US" sz="2200" dirty="0">
                <a:latin typeface="Roboto" panose="02000000000000000000" pitchFamily="2" charset="0"/>
              </a:rPr>
              <a:t>data is sparsely populated, </a:t>
            </a:r>
          </a:p>
          <a:p>
            <a:pPr marL="514350" indent="-514350">
              <a:buFont typeface="+mj-lt"/>
              <a:buAutoNum type="arabicPeriod"/>
            </a:pPr>
            <a:r>
              <a:rPr lang="en-US" sz="2200" dirty="0">
                <a:latin typeface="Roboto" panose="02000000000000000000" pitchFamily="2" charset="0"/>
              </a:rPr>
              <a:t>has low fill rate </a:t>
            </a:r>
          </a:p>
          <a:p>
            <a:pPr marL="514350" indent="-514350">
              <a:buFont typeface="+mj-lt"/>
              <a:buAutoNum type="arabicPeriod"/>
            </a:pPr>
            <a:r>
              <a:rPr lang="en-US" sz="2200" dirty="0">
                <a:latin typeface="Roboto" panose="02000000000000000000" pitchFamily="2" charset="0"/>
              </a:rPr>
              <a:t>basically, when regression is just unable to give expected results.</a:t>
            </a:r>
          </a:p>
          <a:p>
            <a:pPr marL="514350" indent="-514350">
              <a:buFont typeface="+mj-lt"/>
              <a:buAutoNum type="arabicPeriod"/>
            </a:pPr>
            <a:endParaRPr lang="en-US" sz="2200" dirty="0">
              <a:latin typeface="Roboto" panose="02000000000000000000" pitchFamily="2" charset="0"/>
            </a:endParaRPr>
          </a:p>
          <a:p>
            <a:pPr marL="0" indent="0">
              <a:buNone/>
            </a:pPr>
            <a:endParaRPr lang="en-US" sz="2200" dirty="0">
              <a:latin typeface="Roboto" panose="02000000000000000000" pitchFamily="2" charset="0"/>
            </a:endParaRPr>
          </a:p>
        </p:txBody>
      </p:sp>
      <p:pic>
        <p:nvPicPr>
          <p:cNvPr id="11266" name="Picture 2">
            <a:extLst>
              <a:ext uri="{FF2B5EF4-FFF2-40B4-BE49-F238E27FC236}">
                <a16:creationId xmlns:a16="http://schemas.microsoft.com/office/drawing/2014/main" id="{CEC8653B-CDE2-4485-96AF-7EAAB7EFE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23" y="911519"/>
            <a:ext cx="4683236" cy="4530853"/>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35C71346-91E3-4A29-916B-3A745985019F}"/>
              </a:ext>
            </a:extLst>
          </p:cNvPr>
          <p:cNvSpPr txBox="1"/>
          <p:nvPr/>
        </p:nvSpPr>
        <p:spPr>
          <a:xfrm>
            <a:off x="725934" y="5523724"/>
            <a:ext cx="892020" cy="430887"/>
          </a:xfrm>
          <a:prstGeom prst="rect">
            <a:avLst/>
          </a:prstGeom>
          <a:noFill/>
        </p:spPr>
        <p:txBody>
          <a:bodyPr wrap="square">
            <a:spAutoFit/>
          </a:bodyPr>
          <a:lstStyle/>
          <a:p>
            <a:r>
              <a:rPr lang="en-US" sz="1100" dirty="0">
                <a:hlinkClick r:id="rId4"/>
              </a:rPr>
              <a:t>Diagram</a:t>
            </a:r>
            <a:endParaRPr lang="en-US" sz="1100" dirty="0"/>
          </a:p>
          <a:p>
            <a:endParaRPr lang="en-US" sz="1100" dirty="0"/>
          </a:p>
        </p:txBody>
      </p:sp>
      <p:sp>
        <p:nvSpPr>
          <p:cNvPr id="38" name="Title 1">
            <a:extLst>
              <a:ext uri="{FF2B5EF4-FFF2-40B4-BE49-F238E27FC236}">
                <a16:creationId xmlns:a16="http://schemas.microsoft.com/office/drawing/2014/main" id="{F1076ACB-A789-442A-8DB8-FAA921D43DDB}"/>
              </a:ext>
            </a:extLst>
          </p:cNvPr>
          <p:cNvSpPr>
            <a:spLocks noGrp="1"/>
          </p:cNvSpPr>
          <p:nvPr>
            <p:ph type="title"/>
          </p:nvPr>
        </p:nvSpPr>
        <p:spPr>
          <a:xfrm>
            <a:off x="6468449" y="545570"/>
            <a:ext cx="4897364" cy="365949"/>
          </a:xfrm>
        </p:spPr>
        <p:txBody>
          <a:bodyPr>
            <a:noAutofit/>
          </a:bodyPr>
          <a:lstStyle/>
          <a:p>
            <a:r>
              <a:rPr lang="en-US" sz="2800" b="0" i="0" dirty="0">
                <a:effectLst/>
                <a:latin typeface="Roboto" panose="02000000000000000000" pitchFamily="2" charset="0"/>
                <a:ea typeface="Roboto" panose="02000000000000000000" pitchFamily="2" charset="0"/>
              </a:rPr>
              <a:t>Gradient Boosting Machine</a:t>
            </a:r>
            <a:endParaRPr lang="en-US"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61756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17F6769-6638-4D95-AFEC-C280CC936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3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2"/>
            <a:ext cx="4688632"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a:extLst>
              <a:ext uri="{FF2B5EF4-FFF2-40B4-BE49-F238E27FC236}">
                <a16:creationId xmlns:a16="http://schemas.microsoft.com/office/drawing/2014/main" id="{ECB078D0-DA64-4008-B6C9-D44556317B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68912" y="44817"/>
            <a:ext cx="233303" cy="772404"/>
            <a:chOff x="11868912" y="44817"/>
            <a:chExt cx="233303" cy="772404"/>
          </a:xfrm>
        </p:grpSpPr>
        <p:sp>
          <p:nvSpPr>
            <p:cNvPr id="76" name="Rectangle 64">
              <a:extLst>
                <a:ext uri="{FF2B5EF4-FFF2-40B4-BE49-F238E27FC236}">
                  <a16:creationId xmlns:a16="http://schemas.microsoft.com/office/drawing/2014/main" id="{F29800A4-9A2B-4C81-AD35-E1E358271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39099"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D670F86D-8343-411C-9AF4-46A565880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609"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85412417-8FA9-4F8D-AFDA-E02A7F338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9091C2C7-C538-47EA-AA2F-0FC31F8E0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9563A7D5-3F28-41A9-ACBC-C25AC10B1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35A24046-DB5E-44FE-8495-071D9FA514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F4861A71-0172-4B9E-8AD5-DEBC875FE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1BC1026B-5866-4242-8549-C683A5DE1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99C4BC50-8301-4CAA-ACFD-F231EB680F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EA311680-9C24-41FE-AFA4-58C0E8C6C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3629E825-A062-4426-9862-2479B1E7F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C18270A2-5B27-4B40-9334-C7924029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226" y="2092990"/>
            <a:ext cx="4415290" cy="4066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1594C46C-648B-426F-B27D-B39E1055B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79" y="3922776"/>
            <a:ext cx="2139190" cy="2373963"/>
            <a:chOff x="723679" y="3922776"/>
            <a:chExt cx="2139190" cy="2373963"/>
          </a:xfrm>
        </p:grpSpPr>
        <p:sp>
          <p:nvSpPr>
            <p:cNvPr id="92" name="Rectangle 66">
              <a:extLst>
                <a:ext uri="{FF2B5EF4-FFF2-40B4-BE49-F238E27FC236}">
                  <a16:creationId xmlns:a16="http://schemas.microsoft.com/office/drawing/2014/main" id="{07AF89F9-F278-4D13-B13A-4412B2E02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76976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96AA84ED-1B05-426A-B7B4-EAD1DEC5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62765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9E608073-1C80-4C1F-B42A-7C83D0A06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48554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27338A7A-2629-4345-8A0D-3FA6A9A2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05399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50935F32-A8C6-4754-8C6E-52D7A2746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91188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1059BD87-9655-429A-8309-CD60E2B6A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3357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2">
              <a:extLst>
                <a:ext uri="{FF2B5EF4-FFF2-40B4-BE49-F238E27FC236}">
                  <a16:creationId xmlns:a16="http://schemas.microsoft.com/office/drawing/2014/main" id="{8C461803-8B87-4266-8D53-AAC345F8C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3395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59">
              <a:extLst>
                <a:ext uri="{FF2B5EF4-FFF2-40B4-BE49-F238E27FC236}">
                  <a16:creationId xmlns:a16="http://schemas.microsoft.com/office/drawing/2014/main" id="{303DEAB1-68A9-4E4E-8A0F-B76B2782F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19300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4">
              <a:extLst>
                <a:ext uri="{FF2B5EF4-FFF2-40B4-BE49-F238E27FC236}">
                  <a16:creationId xmlns:a16="http://schemas.microsoft.com/office/drawing/2014/main" id="{4E6C3001-1730-4AC1-BBCF-55DC2FC9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92407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2">
              <a:extLst>
                <a:ext uri="{FF2B5EF4-FFF2-40B4-BE49-F238E27FC236}">
                  <a16:creationId xmlns:a16="http://schemas.microsoft.com/office/drawing/2014/main" id="{FC3D8754-E2EC-4846-8401-1AB76DC2E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0608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59">
              <a:extLst>
                <a:ext uri="{FF2B5EF4-FFF2-40B4-BE49-F238E27FC236}">
                  <a16:creationId xmlns:a16="http://schemas.microsoft.com/office/drawing/2014/main" id="{A6D00B89-9155-44B1-BF79-D0AFB92A9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2079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2">
              <a:extLst>
                <a:ext uri="{FF2B5EF4-FFF2-40B4-BE49-F238E27FC236}">
                  <a16:creationId xmlns:a16="http://schemas.microsoft.com/office/drawing/2014/main" id="{ACCCB851-64FF-41FA-82DE-0B529AC8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49150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2">
              <a:extLst>
                <a:ext uri="{FF2B5EF4-FFF2-40B4-BE49-F238E27FC236}">
                  <a16:creationId xmlns:a16="http://schemas.microsoft.com/office/drawing/2014/main" id="{04FC2675-8D82-4AD3-BAB2-5980491FB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6389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2">
              <a:extLst>
                <a:ext uri="{FF2B5EF4-FFF2-40B4-BE49-F238E27FC236}">
                  <a16:creationId xmlns:a16="http://schemas.microsoft.com/office/drawing/2014/main" id="{A4A928E7-A666-4CFE-9C80-2950A66F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92998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9">
              <a:extLst>
                <a:ext uri="{FF2B5EF4-FFF2-40B4-BE49-F238E27FC236}">
                  <a16:creationId xmlns:a16="http://schemas.microsoft.com/office/drawing/2014/main" id="{F98612EA-9367-413F-B08C-00910C3DF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7834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2">
              <a:extLst>
                <a:ext uri="{FF2B5EF4-FFF2-40B4-BE49-F238E27FC236}">
                  <a16:creationId xmlns:a16="http://schemas.microsoft.com/office/drawing/2014/main" id="{BA40C6F0-7752-49DC-B3B2-BDD41872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91041"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59">
              <a:extLst>
                <a:ext uri="{FF2B5EF4-FFF2-40B4-BE49-F238E27FC236}">
                  <a16:creationId xmlns:a16="http://schemas.microsoft.com/office/drawing/2014/main" id="{4B2BCCFB-FAB0-4CFA-88CD-308F37450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4536"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2">
              <a:extLst>
                <a:ext uri="{FF2B5EF4-FFF2-40B4-BE49-F238E27FC236}">
                  <a16:creationId xmlns:a16="http://schemas.microsoft.com/office/drawing/2014/main" id="{048FE8DE-CD12-4B79-8FE6-9D4E7BB18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8030"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4">
              <a:extLst>
                <a:ext uri="{FF2B5EF4-FFF2-40B4-BE49-F238E27FC236}">
                  <a16:creationId xmlns:a16="http://schemas.microsoft.com/office/drawing/2014/main" id="{6014844D-596B-4ABC-AC8E-90FC3F82B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61525"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6">
              <a:extLst>
                <a:ext uri="{FF2B5EF4-FFF2-40B4-BE49-F238E27FC236}">
                  <a16:creationId xmlns:a16="http://schemas.microsoft.com/office/drawing/2014/main" id="{863A0C9F-1203-439A-89D0-A54DDE685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5019"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4">
              <a:extLst>
                <a:ext uri="{FF2B5EF4-FFF2-40B4-BE49-F238E27FC236}">
                  <a16:creationId xmlns:a16="http://schemas.microsoft.com/office/drawing/2014/main" id="{B2DDB24D-31E9-47CB-B32A-75937189D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9443"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6">
              <a:extLst>
                <a:ext uri="{FF2B5EF4-FFF2-40B4-BE49-F238E27FC236}">
                  <a16:creationId xmlns:a16="http://schemas.microsoft.com/office/drawing/2014/main" id="{27C40FD6-D67C-4303-AF14-1E8AFAA28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52937"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59">
              <a:extLst>
                <a:ext uri="{FF2B5EF4-FFF2-40B4-BE49-F238E27FC236}">
                  <a16:creationId xmlns:a16="http://schemas.microsoft.com/office/drawing/2014/main" id="{20F8D620-BEA4-486B-AF5E-89BD9D847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4256"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2">
              <a:extLst>
                <a:ext uri="{FF2B5EF4-FFF2-40B4-BE49-F238E27FC236}">
                  <a16:creationId xmlns:a16="http://schemas.microsoft.com/office/drawing/2014/main" id="{846E57FD-8CE4-44AD-9924-137A1C573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0819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a:extLst>
                <a:ext uri="{FF2B5EF4-FFF2-40B4-BE49-F238E27FC236}">
                  <a16:creationId xmlns:a16="http://schemas.microsoft.com/office/drawing/2014/main" id="{95F404FA-5664-4392-B47E-0C69109B55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3937"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59">
              <a:extLst>
                <a:ext uri="{FF2B5EF4-FFF2-40B4-BE49-F238E27FC236}">
                  <a16:creationId xmlns:a16="http://schemas.microsoft.com/office/drawing/2014/main" id="{83D2376E-165D-49AF-ABF8-1B07D6E05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7432"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4">
              <a:extLst>
                <a:ext uri="{FF2B5EF4-FFF2-40B4-BE49-F238E27FC236}">
                  <a16:creationId xmlns:a16="http://schemas.microsoft.com/office/drawing/2014/main" id="{C5569D28-9FFA-43BB-A6A0-77E6B98D9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2339"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66">
              <a:extLst>
                <a:ext uri="{FF2B5EF4-FFF2-40B4-BE49-F238E27FC236}">
                  <a16:creationId xmlns:a16="http://schemas.microsoft.com/office/drawing/2014/main" id="{4DE95501-4324-4E85-872F-DE86F7A42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5833"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2">
              <a:extLst>
                <a:ext uri="{FF2B5EF4-FFF2-40B4-BE49-F238E27FC236}">
                  <a16:creationId xmlns:a16="http://schemas.microsoft.com/office/drawing/2014/main" id="{AED12EF1-3977-4AF7-B25F-E0B336B0D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87456"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59">
              <a:extLst>
                <a:ext uri="{FF2B5EF4-FFF2-40B4-BE49-F238E27FC236}">
                  <a16:creationId xmlns:a16="http://schemas.microsoft.com/office/drawing/2014/main" id="{BDC413AB-DAF1-447E-BE38-0F813D8E9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0951"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62">
              <a:extLst>
                <a:ext uri="{FF2B5EF4-FFF2-40B4-BE49-F238E27FC236}">
                  <a16:creationId xmlns:a16="http://schemas.microsoft.com/office/drawing/2014/main" id="{3CB5F46F-1218-438E-A89E-30CB04AFA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4445"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64">
              <a:extLst>
                <a:ext uri="{FF2B5EF4-FFF2-40B4-BE49-F238E27FC236}">
                  <a16:creationId xmlns:a16="http://schemas.microsoft.com/office/drawing/2014/main" id="{D4076B89-B764-45E8-98A6-41F3A73B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57940"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66">
              <a:extLst>
                <a:ext uri="{FF2B5EF4-FFF2-40B4-BE49-F238E27FC236}">
                  <a16:creationId xmlns:a16="http://schemas.microsoft.com/office/drawing/2014/main" id="{0A5DCE88-05FC-4644-B893-4DF23CCB3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1434"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64">
              <a:extLst>
                <a:ext uri="{FF2B5EF4-FFF2-40B4-BE49-F238E27FC236}">
                  <a16:creationId xmlns:a16="http://schemas.microsoft.com/office/drawing/2014/main" id="{0D121A81-8943-4E9C-8336-926B6DA0F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5858"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66">
              <a:extLst>
                <a:ext uri="{FF2B5EF4-FFF2-40B4-BE49-F238E27FC236}">
                  <a16:creationId xmlns:a16="http://schemas.microsoft.com/office/drawing/2014/main" id="{6451CBED-1528-46A6-9062-38FC3A8F6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49352"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59">
              <a:extLst>
                <a:ext uri="{FF2B5EF4-FFF2-40B4-BE49-F238E27FC236}">
                  <a16:creationId xmlns:a16="http://schemas.microsoft.com/office/drawing/2014/main" id="{D5F44360-6CED-4DBC-A49F-AFCD10606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0671"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62">
              <a:extLst>
                <a:ext uri="{FF2B5EF4-FFF2-40B4-BE49-F238E27FC236}">
                  <a16:creationId xmlns:a16="http://schemas.microsoft.com/office/drawing/2014/main" id="{730A8CF4-AC28-440B-A77C-D2517B2DE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2">
              <a:extLst>
                <a:ext uri="{FF2B5EF4-FFF2-40B4-BE49-F238E27FC236}">
                  <a16:creationId xmlns:a16="http://schemas.microsoft.com/office/drawing/2014/main" id="{2FC7E2B3-BB06-4E07-8297-2B71232F6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0352"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59">
              <a:extLst>
                <a:ext uri="{FF2B5EF4-FFF2-40B4-BE49-F238E27FC236}">
                  <a16:creationId xmlns:a16="http://schemas.microsoft.com/office/drawing/2014/main" id="{A63DD27D-C24C-43E8-B026-4A1822D15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3847"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64">
              <a:extLst>
                <a:ext uri="{FF2B5EF4-FFF2-40B4-BE49-F238E27FC236}">
                  <a16:creationId xmlns:a16="http://schemas.microsoft.com/office/drawing/2014/main" id="{7FF7101A-AD9F-4ECB-B61B-5FB202FCA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798754"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66">
              <a:extLst>
                <a:ext uri="{FF2B5EF4-FFF2-40B4-BE49-F238E27FC236}">
                  <a16:creationId xmlns:a16="http://schemas.microsoft.com/office/drawing/2014/main" id="{569F1B0A-7128-4526-9763-A9BE0A8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248"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5100E3FA-AE49-4A8C-9EBF-4FF076804958}"/>
              </a:ext>
            </a:extLst>
          </p:cNvPr>
          <p:cNvSpPr txBox="1"/>
          <p:nvPr/>
        </p:nvSpPr>
        <p:spPr>
          <a:xfrm>
            <a:off x="901974" y="2270233"/>
            <a:ext cx="4299335" cy="3810405"/>
          </a:xfrm>
          <a:prstGeom prst="rect">
            <a:avLst/>
          </a:prstGeom>
        </p:spPr>
        <p:txBody>
          <a:bodyPr vert="horz" lIns="91440" tIns="45720" rIns="91440" bIns="45720" rtlCol="0" anchor="ctr">
            <a:noAutofit/>
          </a:bodyPr>
          <a:lstStyle/>
          <a:p>
            <a:pPr indent="-228600" fontAlgn="base">
              <a:lnSpc>
                <a:spcPct val="90000"/>
              </a:lnSpc>
              <a:spcAft>
                <a:spcPts val="600"/>
              </a:spcAft>
              <a:buFont typeface="Arial" panose="020B0604020202020204" pitchFamily="34" charset="0"/>
              <a:buChar char="•"/>
            </a:pPr>
            <a:r>
              <a:rPr lang="en-US" i="0" dirty="0">
                <a:solidFill>
                  <a:srgbClr val="FFFFFF"/>
                </a:solidFill>
                <a:effectLst/>
              </a:rPr>
              <a:t>learning rate (the “step size” with which we descend the gradient) </a:t>
            </a:r>
          </a:p>
          <a:p>
            <a:pPr indent="-228600" fontAlgn="base">
              <a:lnSpc>
                <a:spcPct val="90000"/>
              </a:lnSpc>
              <a:spcAft>
                <a:spcPts val="600"/>
              </a:spcAft>
              <a:buFont typeface="Arial" panose="020B0604020202020204" pitchFamily="34" charset="0"/>
              <a:buChar char="•"/>
            </a:pPr>
            <a:r>
              <a:rPr lang="en-US" i="0" dirty="0">
                <a:solidFill>
                  <a:srgbClr val="FFFFFF"/>
                </a:solidFill>
                <a:effectLst/>
              </a:rPr>
              <a:t>shrinkage (reduction of the learning rate) </a:t>
            </a:r>
          </a:p>
          <a:p>
            <a:pPr indent="-228600" fontAlgn="base">
              <a:lnSpc>
                <a:spcPct val="90000"/>
              </a:lnSpc>
              <a:spcAft>
                <a:spcPts val="600"/>
              </a:spcAft>
              <a:buFont typeface="Arial" panose="020B0604020202020204" pitchFamily="34" charset="0"/>
              <a:buChar char="•"/>
            </a:pPr>
            <a:r>
              <a:rPr lang="en-US" i="0" dirty="0">
                <a:solidFill>
                  <a:srgbClr val="FFFFFF"/>
                </a:solidFill>
                <a:effectLst/>
              </a:rPr>
              <a:t>loss function </a:t>
            </a:r>
          </a:p>
          <a:p>
            <a:pPr indent="-228600" fontAlgn="base">
              <a:lnSpc>
                <a:spcPct val="90000"/>
              </a:lnSpc>
              <a:spcAft>
                <a:spcPts val="600"/>
              </a:spcAft>
              <a:buFont typeface="Arial" panose="020B0604020202020204" pitchFamily="34" charset="0"/>
              <a:buChar char="•"/>
            </a:pPr>
            <a:r>
              <a:rPr lang="en-US" i="0" dirty="0">
                <a:solidFill>
                  <a:srgbClr val="FFFFFF"/>
                </a:solidFill>
                <a:effectLst/>
              </a:rPr>
              <a:t>the number of iterations (i.e., the number of trees to ensemble)</a:t>
            </a:r>
          </a:p>
          <a:p>
            <a:pPr indent="-228600" fontAlgn="base">
              <a:lnSpc>
                <a:spcPct val="90000"/>
              </a:lnSpc>
              <a:spcAft>
                <a:spcPts val="600"/>
              </a:spcAft>
              <a:buFont typeface="Arial" panose="020B0604020202020204" pitchFamily="34" charset="0"/>
              <a:buChar char="•"/>
            </a:pPr>
            <a:r>
              <a:rPr lang="en-US" i="0" dirty="0">
                <a:solidFill>
                  <a:srgbClr val="FFFFFF"/>
                </a:solidFill>
                <a:effectLst/>
              </a:rPr>
              <a:t>the number of observations in each leaf</a:t>
            </a:r>
          </a:p>
          <a:p>
            <a:pPr indent="-228600" fontAlgn="base">
              <a:lnSpc>
                <a:spcPct val="90000"/>
              </a:lnSpc>
              <a:spcAft>
                <a:spcPts val="600"/>
              </a:spcAft>
              <a:buFont typeface="Arial" panose="020B0604020202020204" pitchFamily="34" charset="0"/>
              <a:buChar char="•"/>
            </a:pPr>
            <a:r>
              <a:rPr lang="en-US" i="0" dirty="0">
                <a:solidFill>
                  <a:srgbClr val="FFFFFF"/>
                </a:solidFill>
                <a:effectLst/>
              </a:rPr>
              <a:t>tree complexity and depth</a:t>
            </a:r>
          </a:p>
          <a:p>
            <a:pPr indent="-228600" fontAlgn="base">
              <a:lnSpc>
                <a:spcPct val="90000"/>
              </a:lnSpc>
              <a:spcAft>
                <a:spcPts val="600"/>
              </a:spcAft>
              <a:buFont typeface="Arial" panose="020B0604020202020204" pitchFamily="34" charset="0"/>
              <a:buChar char="•"/>
            </a:pPr>
            <a:r>
              <a:rPr lang="en-US" i="0" dirty="0">
                <a:solidFill>
                  <a:srgbClr val="FFFFFF"/>
                </a:solidFill>
                <a:effectLst/>
              </a:rPr>
              <a:t>the proportion of samples</a:t>
            </a:r>
          </a:p>
          <a:p>
            <a:pPr indent="-228600" fontAlgn="base">
              <a:lnSpc>
                <a:spcPct val="90000"/>
              </a:lnSpc>
              <a:spcAft>
                <a:spcPts val="600"/>
              </a:spcAft>
              <a:buFont typeface="Arial" panose="020B0604020202020204" pitchFamily="34" charset="0"/>
              <a:buChar char="•"/>
            </a:pPr>
            <a:r>
              <a:rPr lang="en-US" i="0" dirty="0">
                <a:solidFill>
                  <a:srgbClr val="FFFFFF"/>
                </a:solidFill>
                <a:effectLst/>
              </a:rPr>
              <a:t>the proportion of features on which to train on.</a:t>
            </a:r>
          </a:p>
        </p:txBody>
      </p:sp>
      <p:sp>
        <p:nvSpPr>
          <p:cNvPr id="134" name="Rectangle 133">
            <a:extLst>
              <a:ext uri="{FF2B5EF4-FFF2-40B4-BE49-F238E27FC236}">
                <a16:creationId xmlns:a16="http://schemas.microsoft.com/office/drawing/2014/main" id="{E1042D5D-1526-4F0E-9DC8-2E4FE79C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491" y="881148"/>
            <a:ext cx="5882327" cy="52653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FECF241-4F94-42F0-B8F4-2E090DAF8992}"/>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5755491" y="1059233"/>
            <a:ext cx="6064296" cy="45482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F37D2DC-BF51-4494-B6A0-B56B3560304D}"/>
              </a:ext>
            </a:extLst>
          </p:cNvPr>
          <p:cNvSpPr>
            <a:spLocks noGrp="1"/>
          </p:cNvSpPr>
          <p:nvPr>
            <p:ph type="sldNum" sz="quarter" idx="12"/>
          </p:nvPr>
        </p:nvSpPr>
        <p:spPr>
          <a:xfrm>
            <a:off x="8785168" y="649224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E070A1B5-4E4D-4750-9E28-AC4F4971CAA8}" type="slidenum">
              <a:rPr kumimoji="0" lang="en-US" b="0" i="0" u="none" strike="noStrike" cap="none" spc="0" normalizeH="0" baseline="0" noProof="0" smtClean="0">
                <a:ln>
                  <a:noFill/>
                </a:ln>
                <a:solidFill>
                  <a:schemeClr val="bg1"/>
                </a:solidFill>
                <a:effectLst/>
                <a:uLnTx/>
                <a:uFillTx/>
              </a:rPr>
              <a:pPr marR="0" lvl="0" indent="0" fontAlgn="auto">
                <a:spcBef>
                  <a:spcPts val="0"/>
                </a:spcBef>
                <a:spcAft>
                  <a:spcPts val="600"/>
                </a:spcAft>
                <a:buClrTx/>
                <a:buSzTx/>
                <a:buFontTx/>
                <a:buNone/>
                <a:tabLst/>
                <a:defRPr/>
              </a:pPr>
              <a:t>21</a:t>
            </a:fld>
            <a:endParaRPr kumimoji="0" lang="en-US" b="0" i="0" u="none" strike="noStrike" cap="none" spc="0" normalizeH="0" baseline="0" noProof="0">
              <a:ln>
                <a:noFill/>
              </a:ln>
              <a:solidFill>
                <a:schemeClr val="bg1"/>
              </a:solidFill>
              <a:effectLst/>
              <a:uLnTx/>
              <a:uFillTx/>
            </a:endParaRPr>
          </a:p>
        </p:txBody>
      </p:sp>
    </p:spTree>
    <p:extLst>
      <p:ext uri="{BB962C8B-B14F-4D97-AF65-F5344CB8AC3E}">
        <p14:creationId xmlns:p14="http://schemas.microsoft.com/office/powerpoint/2010/main" val="222336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4203F85-2786-438C-9A62-236D0ECE596B}"/>
              </a:ext>
            </a:extLst>
          </p:cNvPr>
          <p:cNvSpPr>
            <a:spLocks noGrp="1"/>
          </p:cNvSpPr>
          <p:nvPr>
            <p:ph type="title"/>
          </p:nvPr>
        </p:nvSpPr>
        <p:spPr>
          <a:xfrm>
            <a:off x="105103" y="637762"/>
            <a:ext cx="3635280" cy="5576770"/>
          </a:xfrm>
        </p:spPr>
        <p:txBody>
          <a:bodyPr anchor="t">
            <a:normAutofit/>
          </a:bodyPr>
          <a:lstStyle/>
          <a:p>
            <a:r>
              <a:rPr lang="en-US" sz="3600" dirty="0">
                <a:solidFill>
                  <a:schemeClr val="bg1"/>
                </a:solidFill>
              </a:rPr>
              <a:t>Hyperparameters of </a:t>
            </a:r>
            <a:br>
              <a:rPr lang="en-US" sz="3600" dirty="0">
                <a:solidFill>
                  <a:schemeClr val="bg1"/>
                </a:solidFill>
              </a:rPr>
            </a:br>
            <a:r>
              <a:rPr lang="en-US" sz="3600" dirty="0">
                <a:solidFill>
                  <a:schemeClr val="bg1"/>
                </a:solidFill>
              </a:rPr>
              <a:t>Gradient Boosting</a:t>
            </a:r>
          </a:p>
        </p:txBody>
      </p:sp>
      <p:sp>
        <p:nvSpPr>
          <p:cNvPr id="13" name="Rectangle 12">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1014EDF-F877-4509-BE9C-1B65ED71D157}"/>
              </a:ext>
            </a:extLst>
          </p:cNvPr>
          <p:cNvSpPr>
            <a:spLocks noGrp="1"/>
          </p:cNvSpPr>
          <p:nvPr>
            <p:ph type="sldNum" sz="quarter" idx="12"/>
          </p:nvPr>
        </p:nvSpPr>
        <p:spPr>
          <a:xfrm>
            <a:off x="11270302" y="6378522"/>
            <a:ext cx="672957" cy="343768"/>
          </a:xfrm>
        </p:spPr>
        <p:txBody>
          <a:bodyPr anchor="ctr">
            <a:normAutofit/>
          </a:bodyPr>
          <a:lstStyle/>
          <a:p>
            <a:pPr algn="ctr">
              <a:spcAft>
                <a:spcPts val="600"/>
              </a:spcAft>
            </a:pPr>
            <a:fld id="{E070A1B5-4E4D-4750-9E28-AC4F4971CAA8}" type="slidenum">
              <a:rPr lang="en-US" sz="1400" smtClean="0">
                <a:solidFill>
                  <a:schemeClr val="tx1"/>
                </a:solidFill>
              </a:rPr>
              <a:pPr algn="ctr">
                <a:spcAft>
                  <a:spcPts val="600"/>
                </a:spcAft>
              </a:pPr>
              <a:t>22</a:t>
            </a:fld>
            <a:endParaRPr lang="en-US" sz="1400" dirty="0">
              <a:solidFill>
                <a:schemeClr val="tx1"/>
              </a:solidFill>
            </a:endParaRPr>
          </a:p>
        </p:txBody>
      </p:sp>
      <p:sp>
        <p:nvSpPr>
          <p:cNvPr id="4" name="Content Placeholder 3">
            <a:extLst>
              <a:ext uri="{FF2B5EF4-FFF2-40B4-BE49-F238E27FC236}">
                <a16:creationId xmlns:a16="http://schemas.microsoft.com/office/drawing/2014/main" id="{59BE0878-1288-43F0-8EC7-252CF3941859}"/>
              </a:ext>
            </a:extLst>
          </p:cNvPr>
          <p:cNvSpPr>
            <a:spLocks noGrp="1"/>
          </p:cNvSpPr>
          <p:nvPr>
            <p:ph idx="1"/>
          </p:nvPr>
        </p:nvSpPr>
        <p:spPr>
          <a:xfrm>
            <a:off x="4654732" y="850052"/>
            <a:ext cx="6390623" cy="5326911"/>
          </a:xfrm>
        </p:spPr>
        <p:txBody>
          <a:bodyPr>
            <a:normAutofit/>
          </a:bodyPr>
          <a:lstStyle/>
          <a:p>
            <a:pPr fontAlgn="base"/>
            <a:r>
              <a:rPr lang="en-US" sz="2400" i="0" dirty="0">
                <a:effectLst/>
              </a:rPr>
              <a:t>learning rate (the “step size” with which we descend the gradient) </a:t>
            </a:r>
          </a:p>
          <a:p>
            <a:pPr fontAlgn="base"/>
            <a:r>
              <a:rPr lang="en-US" sz="2400" i="0" dirty="0">
                <a:effectLst/>
              </a:rPr>
              <a:t>shrinkage (reduction of the learning rate) </a:t>
            </a:r>
          </a:p>
          <a:p>
            <a:pPr fontAlgn="base"/>
            <a:r>
              <a:rPr lang="en-US" sz="2400" i="0" dirty="0">
                <a:effectLst/>
              </a:rPr>
              <a:t>loss function </a:t>
            </a:r>
          </a:p>
          <a:p>
            <a:pPr fontAlgn="base">
              <a:buFont typeface="Arial" panose="020B0604020202020204" pitchFamily="34" charset="0"/>
              <a:buChar char="•"/>
            </a:pPr>
            <a:r>
              <a:rPr lang="en-US" sz="2400" i="0" dirty="0">
                <a:effectLst/>
              </a:rPr>
              <a:t>the number of iterations (i.e., the number of trees to ensemble)</a:t>
            </a:r>
          </a:p>
          <a:p>
            <a:pPr fontAlgn="base">
              <a:buFont typeface="Arial" panose="020B0604020202020204" pitchFamily="34" charset="0"/>
              <a:buChar char="•"/>
            </a:pPr>
            <a:r>
              <a:rPr lang="en-US" sz="2400" i="0" dirty="0">
                <a:effectLst/>
              </a:rPr>
              <a:t>the number of observations in each leaf</a:t>
            </a:r>
          </a:p>
          <a:p>
            <a:pPr fontAlgn="base">
              <a:buFont typeface="Arial" panose="020B0604020202020204" pitchFamily="34" charset="0"/>
              <a:buChar char="•"/>
            </a:pPr>
            <a:r>
              <a:rPr lang="en-US" sz="2400" i="0" dirty="0">
                <a:effectLst/>
              </a:rPr>
              <a:t>tree complexity and depth</a:t>
            </a:r>
          </a:p>
          <a:p>
            <a:pPr fontAlgn="base">
              <a:buFont typeface="Arial" panose="020B0604020202020204" pitchFamily="34" charset="0"/>
              <a:buChar char="•"/>
            </a:pPr>
            <a:r>
              <a:rPr lang="en-US" sz="2400" i="0" dirty="0">
                <a:effectLst/>
              </a:rPr>
              <a:t>the proportion of samples</a:t>
            </a:r>
          </a:p>
          <a:p>
            <a:pPr fontAlgn="base">
              <a:buFont typeface="Arial" panose="020B0604020202020204" pitchFamily="34" charset="0"/>
              <a:buChar char="•"/>
            </a:pPr>
            <a:r>
              <a:rPr lang="en-US" sz="2400" i="0" dirty="0">
                <a:effectLst/>
              </a:rPr>
              <a:t>the proportion of features on which to train on.</a:t>
            </a:r>
          </a:p>
          <a:p>
            <a:endParaRPr lang="en-US" sz="2400" dirty="0"/>
          </a:p>
        </p:txBody>
      </p:sp>
    </p:spTree>
    <p:extLst>
      <p:ext uri="{BB962C8B-B14F-4D97-AF65-F5344CB8AC3E}">
        <p14:creationId xmlns:p14="http://schemas.microsoft.com/office/powerpoint/2010/main" val="253420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CFFF97-AA5B-4468-8254-5E0E7816F948}"/>
              </a:ext>
            </a:extLst>
          </p:cNvPr>
          <p:cNvSpPr>
            <a:spLocks noGrp="1"/>
          </p:cNvSpPr>
          <p:nvPr>
            <p:ph type="sldNum" sz="quarter" idx="12"/>
          </p:nvPr>
        </p:nvSpPr>
        <p:spPr>
          <a:xfrm>
            <a:off x="8610600" y="6356350"/>
            <a:ext cx="2743200" cy="365125"/>
          </a:xfrm>
        </p:spPr>
        <p:txBody>
          <a:bodyPr>
            <a:normAutofit/>
          </a:bodyPr>
          <a:lstStyle/>
          <a:p>
            <a:pPr>
              <a:spcAft>
                <a:spcPts val="600"/>
              </a:spcAft>
            </a:pPr>
            <a:fld id="{E070A1B5-4E4D-4750-9E28-AC4F4971CAA8}" type="slidenum">
              <a:rPr lang="en-US" smtClean="0"/>
              <a:pPr>
                <a:spcAft>
                  <a:spcPts val="600"/>
                </a:spcAft>
              </a:pPr>
              <a:t>23</a:t>
            </a:fld>
            <a:endParaRPr lang="en-US"/>
          </a:p>
        </p:txBody>
      </p:sp>
      <p:graphicFrame>
        <p:nvGraphicFramePr>
          <p:cNvPr id="5" name="Table 4">
            <a:extLst>
              <a:ext uri="{FF2B5EF4-FFF2-40B4-BE49-F238E27FC236}">
                <a16:creationId xmlns:a16="http://schemas.microsoft.com/office/drawing/2014/main" id="{AC1A8437-6A8B-4948-AB94-58DD57DF624F}"/>
              </a:ext>
            </a:extLst>
          </p:cNvPr>
          <p:cNvGraphicFramePr>
            <a:graphicFrameLocks noGrp="1"/>
          </p:cNvGraphicFramePr>
          <p:nvPr>
            <p:extLst>
              <p:ext uri="{D42A27DB-BD31-4B8C-83A1-F6EECF244321}">
                <p14:modId xmlns:p14="http://schemas.microsoft.com/office/powerpoint/2010/main" val="2810962937"/>
              </p:ext>
            </p:extLst>
          </p:nvPr>
        </p:nvGraphicFramePr>
        <p:xfrm>
          <a:off x="643467" y="824878"/>
          <a:ext cx="10905068" cy="5208248"/>
        </p:xfrm>
        <a:graphic>
          <a:graphicData uri="http://schemas.openxmlformats.org/drawingml/2006/table">
            <a:tbl>
              <a:tblPr firstRow="1" bandRow="1">
                <a:solidFill>
                  <a:srgbClr val="F2F2F2">
                    <a:alpha val="30196"/>
                  </a:srgbClr>
                </a:solidFill>
                <a:tableStyleId>{5C22544A-7EE6-4342-B048-85BDC9FD1C3A}</a:tableStyleId>
              </a:tblPr>
              <a:tblGrid>
                <a:gridCol w="2167181">
                  <a:extLst>
                    <a:ext uri="{9D8B030D-6E8A-4147-A177-3AD203B41FA5}">
                      <a16:colId xmlns:a16="http://schemas.microsoft.com/office/drawing/2014/main" val="161708166"/>
                    </a:ext>
                  </a:extLst>
                </a:gridCol>
                <a:gridCol w="1231595">
                  <a:extLst>
                    <a:ext uri="{9D8B030D-6E8A-4147-A177-3AD203B41FA5}">
                      <a16:colId xmlns:a16="http://schemas.microsoft.com/office/drawing/2014/main" val="768227927"/>
                    </a:ext>
                  </a:extLst>
                </a:gridCol>
                <a:gridCol w="1619662">
                  <a:extLst>
                    <a:ext uri="{9D8B030D-6E8A-4147-A177-3AD203B41FA5}">
                      <a16:colId xmlns:a16="http://schemas.microsoft.com/office/drawing/2014/main" val="2831494718"/>
                    </a:ext>
                  </a:extLst>
                </a:gridCol>
                <a:gridCol w="1172039">
                  <a:extLst>
                    <a:ext uri="{9D8B030D-6E8A-4147-A177-3AD203B41FA5}">
                      <a16:colId xmlns:a16="http://schemas.microsoft.com/office/drawing/2014/main" val="2005669157"/>
                    </a:ext>
                  </a:extLst>
                </a:gridCol>
                <a:gridCol w="4714591">
                  <a:extLst>
                    <a:ext uri="{9D8B030D-6E8A-4147-A177-3AD203B41FA5}">
                      <a16:colId xmlns:a16="http://schemas.microsoft.com/office/drawing/2014/main" val="3170678320"/>
                    </a:ext>
                  </a:extLst>
                </a:gridCol>
              </a:tblGrid>
              <a:tr h="781975">
                <a:tc>
                  <a:txBody>
                    <a:bodyPr/>
                    <a:lstStyle/>
                    <a:p>
                      <a:pPr algn="ctr" fontAlgn="ctr"/>
                      <a:r>
                        <a:rPr lang="en-US" sz="1700" b="0" u="none" strike="noStrike" cap="none" spc="0">
                          <a:solidFill>
                            <a:schemeClr val="bg1"/>
                          </a:solidFill>
                          <a:effectLst/>
                        </a:rPr>
                        <a:t>Model</a:t>
                      </a:r>
                      <a:endParaRPr lang="en-US" sz="1700" b="0" i="0" u="none" strike="noStrike" cap="none" spc="0">
                        <a:solidFill>
                          <a:schemeClr val="bg1"/>
                        </a:solidFill>
                        <a:effectLst/>
                        <a:latin typeface="Inherit"/>
                      </a:endParaRPr>
                    </a:p>
                  </a:txBody>
                  <a:tcPr marL="143854" marR="7684" marT="110657" marB="110657"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ctr" fontAlgn="ctr"/>
                      <a:r>
                        <a:rPr lang="en-US" sz="1700" b="0" u="none" strike="noStrike" cap="none" spc="0">
                          <a:solidFill>
                            <a:schemeClr val="bg1"/>
                          </a:solidFill>
                          <a:effectLst/>
                        </a:rPr>
                        <a:t>method Value</a:t>
                      </a:r>
                      <a:endParaRPr lang="en-US" sz="1700" b="0" i="0" u="none" strike="noStrike" cap="none" spc="0">
                        <a:solidFill>
                          <a:schemeClr val="bg1"/>
                        </a:solidFill>
                        <a:effectLst/>
                        <a:latin typeface="Inherit"/>
                      </a:endParaRPr>
                    </a:p>
                  </a:txBody>
                  <a:tcPr marL="143854" marR="7684" marT="110657" marB="110657"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r>
                        <a:rPr lang="en-US" sz="1700" b="0" u="none" strike="noStrike" cap="none" spc="0">
                          <a:solidFill>
                            <a:schemeClr val="bg1"/>
                          </a:solidFill>
                          <a:effectLst/>
                        </a:rPr>
                        <a:t>Type</a:t>
                      </a:r>
                      <a:endParaRPr lang="en-US" sz="1700" b="0" i="0" u="none" strike="noStrike" cap="none" spc="0">
                        <a:solidFill>
                          <a:schemeClr val="bg1"/>
                        </a:solidFill>
                        <a:effectLst/>
                        <a:latin typeface="Inherit"/>
                      </a:endParaRPr>
                    </a:p>
                  </a:txBody>
                  <a:tcPr marL="143854" marR="7684" marT="110657" marB="110657"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r>
                        <a:rPr lang="en-US" sz="1700" b="0" u="none" strike="noStrike" cap="none" spc="0">
                          <a:solidFill>
                            <a:schemeClr val="bg1"/>
                          </a:solidFill>
                          <a:effectLst/>
                        </a:rPr>
                        <a:t>Libraries</a:t>
                      </a:r>
                      <a:endParaRPr lang="en-US" sz="1700" b="0" i="0" u="none" strike="noStrike" cap="none" spc="0">
                        <a:solidFill>
                          <a:schemeClr val="bg1"/>
                        </a:solidFill>
                        <a:effectLst/>
                        <a:latin typeface="Inherit"/>
                      </a:endParaRPr>
                    </a:p>
                  </a:txBody>
                  <a:tcPr marL="143854" marR="7684" marT="110657" marB="110657"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r>
                        <a:rPr lang="en-US" sz="1700" b="0" u="none" strike="noStrike" cap="none" spc="0">
                          <a:solidFill>
                            <a:schemeClr val="bg1"/>
                          </a:solidFill>
                          <a:effectLst/>
                        </a:rPr>
                        <a:t>Tuning Parameters</a:t>
                      </a:r>
                      <a:endParaRPr lang="en-US" sz="1700" b="0" i="0" u="none" strike="noStrike" cap="none" spc="0">
                        <a:solidFill>
                          <a:schemeClr val="bg1"/>
                        </a:solidFill>
                        <a:effectLst/>
                        <a:latin typeface="Inherit"/>
                      </a:endParaRPr>
                    </a:p>
                  </a:txBody>
                  <a:tcPr marL="143854" marR="7684" marT="110657" marB="110657"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435124791"/>
                  </a:ext>
                </a:extLst>
              </a:tr>
              <a:tr h="781975">
                <a:tc>
                  <a:txBody>
                    <a:bodyPr/>
                    <a:lstStyle/>
                    <a:p>
                      <a:pPr algn="l" fontAlgn="ctr"/>
                      <a:r>
                        <a:rPr lang="en-US" sz="1700" u="none" strike="noStrike" cap="none" spc="0">
                          <a:solidFill>
                            <a:schemeClr val="tx1"/>
                          </a:solidFill>
                          <a:effectLst/>
                        </a:rPr>
                        <a:t>Stochastic Gradient Boosting</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gbm</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Classification, Regression</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gbm, plyr</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n.trees, interaction.depth, shrinkage, n.minobsinnode</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4162323326"/>
                  </a:ext>
                </a:extLst>
              </a:tr>
              <a:tr h="781975">
                <a:tc>
                  <a:txBody>
                    <a:bodyPr/>
                    <a:lstStyle/>
                    <a:p>
                      <a:pPr algn="l" fontAlgn="ctr"/>
                      <a:r>
                        <a:rPr lang="en-US" sz="1700" u="none" strike="noStrike" cap="none" spc="0">
                          <a:solidFill>
                            <a:schemeClr val="tx1"/>
                          </a:solidFill>
                          <a:effectLst/>
                        </a:rPr>
                        <a:t>Gradient Boosting Machines</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700" u="none" strike="noStrike" cap="none" spc="0">
                          <a:solidFill>
                            <a:schemeClr val="tx1"/>
                          </a:solidFill>
                          <a:effectLst/>
                        </a:rPr>
                        <a:t>gbm_h2o</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700" u="none" strike="noStrike" cap="none" spc="0">
                          <a:solidFill>
                            <a:schemeClr val="tx1"/>
                          </a:solidFill>
                          <a:effectLst/>
                        </a:rPr>
                        <a:t>Classification, Regression</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700" u="none" strike="noStrike" cap="none" spc="0">
                          <a:solidFill>
                            <a:schemeClr val="tx1"/>
                          </a:solidFill>
                          <a:effectLst/>
                        </a:rPr>
                        <a:t>h2o</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700" u="none" strike="noStrike" cap="none" spc="0">
                          <a:solidFill>
                            <a:schemeClr val="tx1"/>
                          </a:solidFill>
                          <a:effectLst/>
                        </a:rPr>
                        <a:t>ntrees, max_depth, min_rows, learn_rate, col_sample_rate</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68362680"/>
                  </a:ext>
                </a:extLst>
              </a:tr>
              <a:tr h="1040174">
                <a:tc>
                  <a:txBody>
                    <a:bodyPr/>
                    <a:lstStyle/>
                    <a:p>
                      <a:pPr algn="l" fontAlgn="ctr"/>
                      <a:r>
                        <a:rPr lang="en-US" sz="1700" u="none" strike="noStrike" cap="none" spc="0">
                          <a:solidFill>
                            <a:schemeClr val="tx1"/>
                          </a:solidFill>
                          <a:effectLst/>
                        </a:rPr>
                        <a:t>eXtreme Gradient Boosting</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xgbDART</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Classification, Regression</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xgboost, plyr</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nrounds, max_depth, eta, gamma, subsample, colsample_bytree, rate_drop, skip_drop, min_child_weight</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159339935"/>
                  </a:ext>
                </a:extLst>
              </a:tr>
              <a:tr h="781975">
                <a:tc>
                  <a:txBody>
                    <a:bodyPr/>
                    <a:lstStyle/>
                    <a:p>
                      <a:pPr algn="l" fontAlgn="ctr"/>
                      <a:r>
                        <a:rPr lang="en-US" sz="1700" u="none" strike="noStrike" cap="none" spc="0">
                          <a:solidFill>
                            <a:schemeClr val="tx1"/>
                          </a:solidFill>
                          <a:effectLst/>
                        </a:rPr>
                        <a:t>eXtreme Gradient Boosting</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700" u="none" strike="noStrike" cap="none" spc="0">
                          <a:solidFill>
                            <a:schemeClr val="tx1"/>
                          </a:solidFill>
                          <a:effectLst/>
                        </a:rPr>
                        <a:t>xgbLinear</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700" u="none" strike="noStrike" cap="none" spc="0">
                          <a:solidFill>
                            <a:schemeClr val="tx1"/>
                          </a:solidFill>
                          <a:effectLst/>
                        </a:rPr>
                        <a:t>Classification, Regression</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700" u="none" strike="noStrike" cap="none" spc="0">
                          <a:solidFill>
                            <a:schemeClr val="tx1"/>
                          </a:solidFill>
                          <a:effectLst/>
                        </a:rPr>
                        <a:t>xgboost</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700" u="none" strike="noStrike" cap="none" spc="0">
                          <a:solidFill>
                            <a:schemeClr val="tx1"/>
                          </a:solidFill>
                          <a:effectLst/>
                        </a:rPr>
                        <a:t>nrounds, lambda, alpha, eta</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6619326"/>
                  </a:ext>
                </a:extLst>
              </a:tr>
              <a:tr h="1040174">
                <a:tc>
                  <a:txBody>
                    <a:bodyPr/>
                    <a:lstStyle/>
                    <a:p>
                      <a:pPr algn="l" fontAlgn="ctr"/>
                      <a:r>
                        <a:rPr lang="en-US" sz="1700" u="none" strike="noStrike" cap="none" spc="0">
                          <a:solidFill>
                            <a:schemeClr val="tx1"/>
                          </a:solidFill>
                          <a:effectLst/>
                        </a:rPr>
                        <a:t>eXtreme Gradient Boosting</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xgbTree</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Classification, Regression</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gn="l" fontAlgn="ctr"/>
                      <a:r>
                        <a:rPr lang="en-US" sz="1700" u="none" strike="noStrike" cap="none" spc="0">
                          <a:solidFill>
                            <a:schemeClr val="tx1"/>
                          </a:solidFill>
                          <a:effectLst/>
                        </a:rPr>
                        <a:t>xgboost, plyr</a:t>
                      </a:r>
                      <a:endParaRPr lang="en-US" sz="1700" b="0" i="0" u="none" strike="noStrike" cap="none" spc="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gn="l" fontAlgn="ctr"/>
                      <a:r>
                        <a:rPr lang="en-US" sz="1700" u="none" strike="noStrike" cap="none" spc="0" dirty="0" err="1">
                          <a:solidFill>
                            <a:schemeClr val="tx1"/>
                          </a:solidFill>
                          <a:effectLst/>
                        </a:rPr>
                        <a:t>nrounds</a:t>
                      </a:r>
                      <a:r>
                        <a:rPr lang="en-US" sz="1700" u="none" strike="noStrike" cap="none" spc="0" dirty="0">
                          <a:solidFill>
                            <a:schemeClr val="tx1"/>
                          </a:solidFill>
                          <a:effectLst/>
                        </a:rPr>
                        <a:t>, </a:t>
                      </a:r>
                      <a:r>
                        <a:rPr lang="en-US" sz="1700" u="none" strike="noStrike" cap="none" spc="0" dirty="0" err="1">
                          <a:solidFill>
                            <a:schemeClr val="tx1"/>
                          </a:solidFill>
                          <a:effectLst/>
                        </a:rPr>
                        <a:t>max_depth</a:t>
                      </a:r>
                      <a:r>
                        <a:rPr lang="en-US" sz="1700" u="none" strike="noStrike" cap="none" spc="0" dirty="0">
                          <a:solidFill>
                            <a:schemeClr val="tx1"/>
                          </a:solidFill>
                          <a:effectLst/>
                        </a:rPr>
                        <a:t>, eta, gamma, </a:t>
                      </a:r>
                      <a:r>
                        <a:rPr lang="en-US" sz="1700" u="none" strike="noStrike" cap="none" spc="0" dirty="0" err="1">
                          <a:solidFill>
                            <a:schemeClr val="tx1"/>
                          </a:solidFill>
                          <a:effectLst/>
                        </a:rPr>
                        <a:t>colsample_bytree</a:t>
                      </a:r>
                      <a:r>
                        <a:rPr lang="en-US" sz="1700" u="none" strike="noStrike" cap="none" spc="0" dirty="0">
                          <a:solidFill>
                            <a:schemeClr val="tx1"/>
                          </a:solidFill>
                          <a:effectLst/>
                        </a:rPr>
                        <a:t>, </a:t>
                      </a:r>
                      <a:r>
                        <a:rPr lang="en-US" sz="1700" u="none" strike="noStrike" cap="none" spc="0" dirty="0" err="1">
                          <a:solidFill>
                            <a:schemeClr val="tx1"/>
                          </a:solidFill>
                          <a:effectLst/>
                        </a:rPr>
                        <a:t>min_child_weight</a:t>
                      </a:r>
                      <a:r>
                        <a:rPr lang="en-US" sz="1700" u="none" strike="noStrike" cap="none" spc="0" dirty="0">
                          <a:solidFill>
                            <a:schemeClr val="tx1"/>
                          </a:solidFill>
                          <a:effectLst/>
                        </a:rPr>
                        <a:t>, subsample</a:t>
                      </a:r>
                      <a:endParaRPr lang="en-US" sz="1700" b="0" i="0" u="none" strike="noStrike" cap="none" spc="0" dirty="0">
                        <a:solidFill>
                          <a:schemeClr val="tx1"/>
                        </a:solidFill>
                        <a:effectLst/>
                        <a:latin typeface="Open Sans" panose="020B0606030504020204" pitchFamily="34" charset="0"/>
                      </a:endParaRPr>
                    </a:p>
                  </a:txBody>
                  <a:tcPr marL="143854" marR="7684" marT="110657" marB="110657"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3117171296"/>
                  </a:ext>
                </a:extLst>
              </a:tr>
            </a:tbl>
          </a:graphicData>
        </a:graphic>
      </p:graphicFrame>
      <p:sp>
        <p:nvSpPr>
          <p:cNvPr id="7" name="TextBox 6">
            <a:extLst>
              <a:ext uri="{FF2B5EF4-FFF2-40B4-BE49-F238E27FC236}">
                <a16:creationId xmlns:a16="http://schemas.microsoft.com/office/drawing/2014/main" id="{887731D4-90EB-4A0F-8373-A3F9CDCFBE92}"/>
              </a:ext>
            </a:extLst>
          </p:cNvPr>
          <p:cNvSpPr txBox="1"/>
          <p:nvPr/>
        </p:nvSpPr>
        <p:spPr>
          <a:xfrm>
            <a:off x="643465" y="293934"/>
            <a:ext cx="10137949" cy="738664"/>
          </a:xfrm>
          <a:prstGeom prst="rect">
            <a:avLst/>
          </a:prstGeom>
          <a:noFill/>
        </p:spPr>
        <p:txBody>
          <a:bodyPr wrap="square">
            <a:spAutoFit/>
          </a:bodyPr>
          <a:lstStyle/>
          <a:p>
            <a:pPr algn="l" rtl="0" fontAlgn="base"/>
            <a:r>
              <a:rPr lang="en-US" sz="2200" b="0" i="0" dirty="0">
                <a:solidFill>
                  <a:srgbClr val="000000"/>
                </a:solidFill>
                <a:effectLst/>
              </a:rPr>
              <a:t>Different Gradient Boosting implementations, you can use with caret R package</a:t>
            </a:r>
            <a:r>
              <a:rPr lang="en-US" sz="2400" b="0" i="0" dirty="0">
                <a:solidFill>
                  <a:srgbClr val="000000"/>
                </a:solidFill>
                <a:effectLst/>
              </a:rPr>
              <a:t>.</a:t>
            </a:r>
            <a:endParaRPr lang="en-US" sz="2400" b="0" i="0" dirty="0">
              <a:solidFill>
                <a:srgbClr val="939393"/>
              </a:solidFill>
              <a:effectLst/>
            </a:endParaRPr>
          </a:p>
          <a:p>
            <a:endParaRPr lang="en-US" dirty="0"/>
          </a:p>
        </p:txBody>
      </p:sp>
    </p:spTree>
    <p:extLst>
      <p:ext uri="{BB962C8B-B14F-4D97-AF65-F5344CB8AC3E}">
        <p14:creationId xmlns:p14="http://schemas.microsoft.com/office/powerpoint/2010/main" val="4238677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796B0-86EA-4109-8BB4-A385497B4B52}"/>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eXtreme Boosting = Better speed + performance</a:t>
            </a:r>
          </a:p>
        </p:txBody>
      </p:sp>
      <p:sp>
        <p:nvSpPr>
          <p:cNvPr id="3" name="Content Placeholder 2">
            <a:extLst>
              <a:ext uri="{FF2B5EF4-FFF2-40B4-BE49-F238E27FC236}">
                <a16:creationId xmlns:a16="http://schemas.microsoft.com/office/drawing/2014/main" id="{A9C867C5-CAC2-44E7-9AB6-049622EBF2CC}"/>
              </a:ext>
            </a:extLst>
          </p:cNvPr>
          <p:cNvSpPr>
            <a:spLocks noGrp="1"/>
          </p:cNvSpPr>
          <p:nvPr>
            <p:ph idx="1"/>
          </p:nvPr>
        </p:nvSpPr>
        <p:spPr>
          <a:xfrm>
            <a:off x="1371599" y="2318196"/>
            <a:ext cx="9979573" cy="4009031"/>
          </a:xfrm>
        </p:spPr>
        <p:txBody>
          <a:bodyPr anchor="ctr">
            <a:noAutofit/>
          </a:bodyPr>
          <a:lstStyle/>
          <a:p>
            <a:r>
              <a:rPr lang="en-US" sz="2400" b="0" i="0" dirty="0">
                <a:effectLst/>
                <a:latin typeface="Roboto" panose="02000000000000000000" pitchFamily="2" charset="0"/>
                <a:ea typeface="Roboto" panose="02000000000000000000" pitchFamily="2" charset="0"/>
              </a:rPr>
              <a:t>It is decision tree-based ensemble machine learning algorithm.</a:t>
            </a:r>
          </a:p>
          <a:p>
            <a:r>
              <a:rPr lang="en-US" sz="2400" dirty="0">
                <a:latin typeface="Roboto" panose="02000000000000000000" pitchFamily="2" charset="0"/>
                <a:ea typeface="Roboto" panose="02000000000000000000" pitchFamily="2" charset="0"/>
              </a:rPr>
              <a:t>I</a:t>
            </a:r>
            <a:r>
              <a:rPr lang="en-US" sz="2400" b="0" i="0" dirty="0">
                <a:effectLst/>
                <a:latin typeface="Roboto" panose="02000000000000000000" pitchFamily="2" charset="0"/>
                <a:ea typeface="Roboto" panose="02000000000000000000" pitchFamily="2" charset="0"/>
              </a:rPr>
              <a:t>n </a:t>
            </a:r>
            <a:r>
              <a:rPr lang="en-US" sz="2400" b="0" i="0" dirty="0" err="1">
                <a:effectLst/>
                <a:latin typeface="Roboto" panose="02000000000000000000" pitchFamily="2" charset="0"/>
                <a:ea typeface="Roboto" panose="02000000000000000000" pitchFamily="2" charset="0"/>
              </a:rPr>
              <a:t>XGBoost</a:t>
            </a:r>
            <a:r>
              <a:rPr lang="en-US" sz="2400" b="0" i="0" dirty="0">
                <a:effectLst/>
                <a:latin typeface="Roboto" panose="02000000000000000000" pitchFamily="2" charset="0"/>
                <a:ea typeface="Roboto" panose="02000000000000000000" pitchFamily="2" charset="0"/>
              </a:rPr>
              <a:t> we generally have decision tree sequentially. Hence this is called sequential ensemble technique.</a:t>
            </a:r>
          </a:p>
          <a:p>
            <a:r>
              <a:rPr lang="en-US" sz="2400" b="0" i="0" dirty="0">
                <a:effectLst/>
                <a:latin typeface="Roboto" panose="02000000000000000000" pitchFamily="2" charset="0"/>
                <a:ea typeface="Roboto" panose="02000000000000000000" pitchFamily="2" charset="0"/>
              </a:rPr>
              <a:t>Since </a:t>
            </a:r>
            <a:r>
              <a:rPr lang="en-US" sz="2400" b="0" i="0" dirty="0" err="1">
                <a:effectLst/>
                <a:latin typeface="Roboto" panose="02000000000000000000" pitchFamily="2" charset="0"/>
                <a:ea typeface="Roboto" panose="02000000000000000000" pitchFamily="2" charset="0"/>
              </a:rPr>
              <a:t>XGBoost</a:t>
            </a:r>
            <a:r>
              <a:rPr lang="en-US" sz="2400" b="0" i="0" dirty="0">
                <a:effectLst/>
                <a:latin typeface="Roboto" panose="02000000000000000000" pitchFamily="2" charset="0"/>
                <a:ea typeface="Roboto" panose="02000000000000000000" pitchFamily="2" charset="0"/>
              </a:rPr>
              <a:t> uses decision tree up to some depth than there will be high bias and low </a:t>
            </a:r>
            <a:r>
              <a:rPr lang="en-US" sz="2400" dirty="0">
                <a:latin typeface="Roboto" panose="02000000000000000000" pitchFamily="2" charset="0"/>
                <a:ea typeface="Roboto" panose="02000000000000000000" pitchFamily="2" charset="0"/>
              </a:rPr>
              <a:t>v</a:t>
            </a:r>
            <a:r>
              <a:rPr lang="en-US" sz="2400" b="0" i="0" dirty="0">
                <a:effectLst/>
                <a:latin typeface="Roboto" panose="02000000000000000000" pitchFamily="2" charset="0"/>
                <a:ea typeface="Roboto" panose="02000000000000000000" pitchFamily="2" charset="0"/>
              </a:rPr>
              <a:t>ariance.</a:t>
            </a:r>
          </a:p>
          <a:p>
            <a:r>
              <a:rPr lang="en-US" sz="2400" b="0" i="0" dirty="0">
                <a:effectLst/>
                <a:latin typeface="Roboto" panose="02000000000000000000" pitchFamily="2" charset="0"/>
                <a:ea typeface="Roboto" panose="02000000000000000000" pitchFamily="2" charset="0"/>
              </a:rPr>
              <a:t>Very high in predictive power but relatively slow with implementation</a:t>
            </a:r>
          </a:p>
          <a:p>
            <a:r>
              <a:rPr lang="en-US" sz="2400" b="0" i="0" dirty="0" err="1">
                <a:effectLst/>
                <a:latin typeface="Roboto" panose="02000000000000000000" pitchFamily="2" charset="0"/>
                <a:ea typeface="Roboto" panose="02000000000000000000" pitchFamily="2" charset="0"/>
              </a:rPr>
              <a:t>XGBoost</a:t>
            </a:r>
            <a:r>
              <a:rPr lang="en-US" sz="2400" b="0" i="0" dirty="0">
                <a:effectLst/>
                <a:latin typeface="Roboto" panose="02000000000000000000" pitchFamily="2" charset="0"/>
                <a:ea typeface="Roboto" panose="02000000000000000000" pitchFamily="2" charset="0"/>
              </a:rPr>
              <a:t> only works with numeric vectors</a:t>
            </a:r>
            <a:endParaRPr lang="en-US" sz="2400" dirty="0">
              <a:latin typeface="Roboto" panose="02000000000000000000" pitchFamily="2" charset="0"/>
              <a:ea typeface="Roboto" panose="02000000000000000000" pitchFamily="2" charset="0"/>
            </a:endParaRPr>
          </a:p>
          <a:p>
            <a:r>
              <a:rPr lang="en-US" sz="2400" b="0" i="0" dirty="0">
                <a:effectLst/>
                <a:latin typeface="Roboto" panose="02000000000000000000" pitchFamily="2" charset="0"/>
                <a:ea typeface="Roboto" panose="02000000000000000000" pitchFamily="2" charset="0"/>
              </a:rPr>
              <a:t>Need to transform data into a specific format that </a:t>
            </a:r>
            <a:r>
              <a:rPr lang="en-US" sz="2400" b="0" i="0" dirty="0" err="1">
                <a:effectLst/>
                <a:latin typeface="Roboto" panose="02000000000000000000" pitchFamily="2" charset="0"/>
                <a:ea typeface="Roboto" panose="02000000000000000000" pitchFamily="2" charset="0"/>
              </a:rPr>
              <a:t>XGBoost</a:t>
            </a:r>
            <a:r>
              <a:rPr lang="en-US" sz="2400" b="0" i="0" dirty="0">
                <a:effectLst/>
                <a:latin typeface="Roboto" panose="02000000000000000000" pitchFamily="2" charset="0"/>
                <a:ea typeface="Roboto" panose="02000000000000000000" pitchFamily="2" charset="0"/>
              </a:rPr>
              <a:t> can handle. That format is called </a:t>
            </a:r>
            <a:r>
              <a:rPr lang="en-US" sz="2400" i="0" dirty="0" err="1">
                <a:effectLst/>
                <a:latin typeface="Roboto" panose="02000000000000000000" pitchFamily="2" charset="0"/>
                <a:ea typeface="Roboto" panose="02000000000000000000" pitchFamily="2" charset="0"/>
              </a:rPr>
              <a:t>DMatrix</a:t>
            </a:r>
            <a:r>
              <a:rPr lang="en-US" sz="2400" b="0" i="0" dirty="0">
                <a:effectLst/>
                <a:latin typeface="Roboto" panose="02000000000000000000" pitchFamily="2" charset="0"/>
                <a:ea typeface="Roboto" panose="02000000000000000000" pitchFamily="2" charset="0"/>
              </a:rPr>
              <a:t>.</a:t>
            </a:r>
          </a:p>
          <a:p>
            <a:r>
              <a:rPr lang="en-US" sz="2400" dirty="0">
                <a:latin typeface="Roboto" panose="02000000000000000000" pitchFamily="2" charset="0"/>
                <a:ea typeface="Roboto" panose="02000000000000000000" pitchFamily="2" charset="0"/>
              </a:rPr>
              <a:t>D</a:t>
            </a:r>
            <a:r>
              <a:rPr lang="en-US" sz="2400" b="0" i="0" dirty="0">
                <a:effectLst/>
                <a:latin typeface="Roboto" panose="02000000000000000000" pitchFamily="2" charset="0"/>
                <a:ea typeface="Roboto" panose="02000000000000000000" pitchFamily="2" charset="0"/>
              </a:rPr>
              <a:t>efine the parameters of the gradient boosting ensemble. </a:t>
            </a:r>
            <a:endParaRPr lang="en-US" sz="2400" dirty="0">
              <a:latin typeface="Roboto" panose="02000000000000000000" pitchFamily="2" charset="0"/>
              <a:ea typeface="Roboto" panose="02000000000000000000" pitchFamily="2" charset="0"/>
            </a:endParaRPr>
          </a:p>
        </p:txBody>
      </p:sp>
      <p:sp>
        <p:nvSpPr>
          <p:cNvPr id="4" name="Slide Number Placeholder 3">
            <a:extLst>
              <a:ext uri="{FF2B5EF4-FFF2-40B4-BE49-F238E27FC236}">
                <a16:creationId xmlns:a16="http://schemas.microsoft.com/office/drawing/2014/main" id="{940C5537-753F-493A-9034-D81FF9ACB7BA}"/>
              </a:ext>
            </a:extLst>
          </p:cNvPr>
          <p:cNvSpPr>
            <a:spLocks noGrp="1"/>
          </p:cNvSpPr>
          <p:nvPr>
            <p:ph type="sldNum" sz="quarter" idx="12"/>
          </p:nvPr>
        </p:nvSpPr>
        <p:spPr>
          <a:xfrm>
            <a:off x="11704320" y="6455431"/>
            <a:ext cx="445913" cy="365125"/>
          </a:xfrm>
        </p:spPr>
        <p:txBody>
          <a:bodyPr>
            <a:normAutofit/>
          </a:bodyPr>
          <a:lstStyle/>
          <a:p>
            <a:pPr>
              <a:spcAft>
                <a:spcPts val="600"/>
              </a:spcAft>
            </a:pPr>
            <a:fld id="{E070A1B5-4E4D-4750-9E28-AC4F4971CAA8}"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Tree>
    <p:extLst>
      <p:ext uri="{BB962C8B-B14F-4D97-AF65-F5344CB8AC3E}">
        <p14:creationId xmlns:p14="http://schemas.microsoft.com/office/powerpoint/2010/main" val="3328826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3" name="Rectangle 12">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8002B08-3522-492A-AB0B-14AF3B9C8798}"/>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E070A1B5-4E4D-4750-9E28-AC4F4971CAA8}" type="slidenum">
              <a:rPr lang="en-US" smtClean="0"/>
              <a:pPr>
                <a:spcAft>
                  <a:spcPts val="600"/>
                </a:spcAft>
              </a:pPr>
              <a:t>25</a:t>
            </a:fld>
            <a:endParaRPr lang="en-US"/>
          </a:p>
        </p:txBody>
      </p:sp>
      <p:graphicFrame>
        <p:nvGraphicFramePr>
          <p:cNvPr id="5" name="Content Placeholder 4">
            <a:extLst>
              <a:ext uri="{FF2B5EF4-FFF2-40B4-BE49-F238E27FC236}">
                <a16:creationId xmlns:a16="http://schemas.microsoft.com/office/drawing/2014/main" id="{8A953EE7-BC2B-4BFA-90D7-617A1F918555}"/>
              </a:ext>
            </a:extLst>
          </p:cNvPr>
          <p:cNvGraphicFramePr>
            <a:graphicFrameLocks noGrp="1"/>
          </p:cNvGraphicFramePr>
          <p:nvPr>
            <p:ph idx="4294967295"/>
            <p:extLst>
              <p:ext uri="{D42A27DB-BD31-4B8C-83A1-F6EECF244321}">
                <p14:modId xmlns:p14="http://schemas.microsoft.com/office/powerpoint/2010/main" val="361772884"/>
              </p:ext>
            </p:extLst>
          </p:nvPr>
        </p:nvGraphicFramePr>
        <p:xfrm>
          <a:off x="5223641" y="987973"/>
          <a:ext cx="6324101" cy="4794875"/>
        </p:xfrm>
        <a:graphic>
          <a:graphicData uri="http://schemas.openxmlformats.org/drawingml/2006/table">
            <a:tbl>
              <a:tblPr>
                <a:tableStyleId>{5C22544A-7EE6-4342-B048-85BDC9FD1C3A}</a:tableStyleId>
              </a:tblPr>
              <a:tblGrid>
                <a:gridCol w="1546267">
                  <a:extLst>
                    <a:ext uri="{9D8B030D-6E8A-4147-A177-3AD203B41FA5}">
                      <a16:colId xmlns:a16="http://schemas.microsoft.com/office/drawing/2014/main" val="2911140373"/>
                    </a:ext>
                  </a:extLst>
                </a:gridCol>
                <a:gridCol w="4777834">
                  <a:extLst>
                    <a:ext uri="{9D8B030D-6E8A-4147-A177-3AD203B41FA5}">
                      <a16:colId xmlns:a16="http://schemas.microsoft.com/office/drawing/2014/main" val="2942071528"/>
                    </a:ext>
                  </a:extLst>
                </a:gridCol>
              </a:tblGrid>
              <a:tr h="293035">
                <a:tc>
                  <a:txBody>
                    <a:bodyPr/>
                    <a:lstStyle/>
                    <a:p>
                      <a:pPr algn="l" fontAlgn="ctr"/>
                      <a:r>
                        <a:rPr lang="en-US" sz="1300" b="1" u="none" strike="noStrike">
                          <a:effectLst/>
                        </a:rPr>
                        <a:t>Parameter</a:t>
                      </a:r>
                      <a:endParaRPr lang="en-US" sz="1300" b="1" i="0" u="none" strike="noStrike">
                        <a:solidFill>
                          <a:srgbClr val="FFFFFF"/>
                        </a:solidFill>
                        <a:effectLst/>
                        <a:latin typeface="Inherit"/>
                      </a:endParaRPr>
                    </a:p>
                  </a:txBody>
                  <a:tcPr marL="8314" marR="8314" marT="8314" marB="0" anchor="ctr"/>
                </a:tc>
                <a:tc>
                  <a:txBody>
                    <a:bodyPr/>
                    <a:lstStyle/>
                    <a:p>
                      <a:pPr algn="l" fontAlgn="ctr"/>
                      <a:r>
                        <a:rPr lang="en-US" sz="1300" b="1" u="none" strike="noStrike" dirty="0">
                          <a:effectLst/>
                        </a:rPr>
                        <a:t>Explanation</a:t>
                      </a:r>
                      <a:endParaRPr lang="en-US" sz="1300" b="1" i="0" u="none" strike="noStrike" dirty="0">
                        <a:solidFill>
                          <a:srgbClr val="FFFFFF"/>
                        </a:solidFill>
                        <a:effectLst/>
                        <a:latin typeface="Inherit"/>
                      </a:endParaRPr>
                    </a:p>
                  </a:txBody>
                  <a:tcPr marL="8314" marR="8314" marT="8314" marB="0" anchor="ctr"/>
                </a:tc>
                <a:extLst>
                  <a:ext uri="{0D108BD9-81ED-4DB2-BD59-A6C34878D82A}">
                    <a16:rowId xmlns:a16="http://schemas.microsoft.com/office/drawing/2014/main" val="2031496883"/>
                  </a:ext>
                </a:extLst>
              </a:tr>
              <a:tr h="521672">
                <a:tc>
                  <a:txBody>
                    <a:bodyPr/>
                    <a:lstStyle/>
                    <a:p>
                      <a:pPr algn="l" fontAlgn="ctr"/>
                      <a:r>
                        <a:rPr lang="en-US" sz="1300" u="none" strike="noStrike" dirty="0">
                          <a:effectLst/>
                        </a:rPr>
                        <a:t>eta</a:t>
                      </a:r>
                      <a:endParaRPr lang="en-US" sz="1300" b="0" i="0" u="none" strike="noStrike" dirty="0">
                        <a:solidFill>
                          <a:srgbClr val="000000"/>
                        </a:solidFill>
                        <a:effectLst/>
                        <a:latin typeface="Open Sans" panose="020B0606030504020204" pitchFamily="34" charset="0"/>
                      </a:endParaRPr>
                    </a:p>
                  </a:txBody>
                  <a:tcPr marL="8314" marR="8314" marT="8314" marB="0" anchor="ctr"/>
                </a:tc>
                <a:tc>
                  <a:txBody>
                    <a:bodyPr/>
                    <a:lstStyle/>
                    <a:p>
                      <a:pPr algn="l" fontAlgn="ctr"/>
                      <a:r>
                        <a:rPr lang="en-US" sz="1300" u="none" strike="noStrike" dirty="0">
                          <a:effectLst/>
                        </a:rPr>
                        <a:t>default = 0.3 learning rate / shrinkage. Scales the contribution of each try by a factor of 0 &lt; eta &lt; 1</a:t>
                      </a:r>
                      <a:endParaRPr lang="en-US" sz="1300" b="0" i="0" u="none" strike="noStrike" dirty="0">
                        <a:solidFill>
                          <a:srgbClr val="000000"/>
                        </a:solidFill>
                        <a:effectLst/>
                        <a:latin typeface="Open Sans" panose="020B0606030504020204" pitchFamily="34" charset="0"/>
                      </a:endParaRPr>
                    </a:p>
                  </a:txBody>
                  <a:tcPr marL="8314" marR="8314" marT="8314" marB="0" anchor="ctr"/>
                </a:tc>
                <a:extLst>
                  <a:ext uri="{0D108BD9-81ED-4DB2-BD59-A6C34878D82A}">
                    <a16:rowId xmlns:a16="http://schemas.microsoft.com/office/drawing/2014/main" val="969111716"/>
                  </a:ext>
                </a:extLst>
              </a:tr>
              <a:tr h="1207577">
                <a:tc>
                  <a:txBody>
                    <a:bodyPr/>
                    <a:lstStyle/>
                    <a:p>
                      <a:pPr algn="l" fontAlgn="ctr"/>
                      <a:r>
                        <a:rPr lang="en-US" sz="1300" u="none" strike="noStrike" dirty="0">
                          <a:effectLst/>
                        </a:rPr>
                        <a:t>gamma</a:t>
                      </a:r>
                      <a:endParaRPr lang="en-US" sz="1300" b="0" i="0" u="none" strike="noStrike" dirty="0">
                        <a:solidFill>
                          <a:srgbClr val="000000"/>
                        </a:solidFill>
                        <a:effectLst/>
                        <a:latin typeface="Open Sans" panose="020B0606030504020204" pitchFamily="34" charset="0"/>
                      </a:endParaRPr>
                    </a:p>
                  </a:txBody>
                  <a:tcPr marL="8314" marR="8314" marT="8314" marB="0" anchor="ctr"/>
                </a:tc>
                <a:tc>
                  <a:txBody>
                    <a:bodyPr/>
                    <a:lstStyle/>
                    <a:p>
                      <a:pPr algn="l" fontAlgn="ctr"/>
                      <a:r>
                        <a:rPr lang="en-US" sz="1300" u="none" strike="noStrike">
                          <a:effectLst/>
                        </a:rPr>
                        <a:t>default = 0 minimum loss reduction needed to make another partition in a given tree. larger the value, the more conservative the tree will be (as it will need to make a bigger reduction to split) So, conservative in the sense of willingness to split.</a:t>
                      </a:r>
                      <a:endParaRPr lang="en-US" sz="1300" b="0" i="0" u="none" strike="noStrike">
                        <a:solidFill>
                          <a:srgbClr val="000000"/>
                        </a:solidFill>
                        <a:effectLst/>
                        <a:latin typeface="Open Sans" panose="020B0606030504020204" pitchFamily="34" charset="0"/>
                      </a:endParaRPr>
                    </a:p>
                  </a:txBody>
                  <a:tcPr marL="8314" marR="8314" marT="8314" marB="0" anchor="ctr"/>
                </a:tc>
                <a:extLst>
                  <a:ext uri="{0D108BD9-81ED-4DB2-BD59-A6C34878D82A}">
                    <a16:rowId xmlns:a16="http://schemas.microsoft.com/office/drawing/2014/main" val="2969892607"/>
                  </a:ext>
                </a:extLst>
              </a:tr>
              <a:tr h="293035">
                <a:tc>
                  <a:txBody>
                    <a:bodyPr/>
                    <a:lstStyle/>
                    <a:p>
                      <a:pPr algn="l" fontAlgn="ctr"/>
                      <a:r>
                        <a:rPr lang="en-US" sz="1300" u="none" strike="noStrike">
                          <a:effectLst/>
                        </a:rPr>
                        <a:t>max_depth</a:t>
                      </a:r>
                      <a:endParaRPr lang="en-US" sz="1300" b="0" i="0" u="none" strike="noStrike">
                        <a:solidFill>
                          <a:srgbClr val="000000"/>
                        </a:solidFill>
                        <a:effectLst/>
                        <a:latin typeface="Open Sans" panose="020B0606030504020204" pitchFamily="34" charset="0"/>
                      </a:endParaRPr>
                    </a:p>
                  </a:txBody>
                  <a:tcPr marL="8314" marR="8314" marT="8314" marB="0" anchor="ctr"/>
                </a:tc>
                <a:tc>
                  <a:txBody>
                    <a:bodyPr/>
                    <a:lstStyle/>
                    <a:p>
                      <a:pPr algn="l" fontAlgn="ctr"/>
                      <a:r>
                        <a:rPr lang="en-US" sz="1300" u="none" strike="noStrike" dirty="0">
                          <a:effectLst/>
                        </a:rPr>
                        <a:t>default = 6 max depth of each tree…</a:t>
                      </a:r>
                      <a:endParaRPr lang="en-US" sz="1300" b="0" i="0" u="none" strike="noStrike" dirty="0">
                        <a:solidFill>
                          <a:srgbClr val="000000"/>
                        </a:solidFill>
                        <a:effectLst/>
                        <a:latin typeface="Open Sans" panose="020B0606030504020204" pitchFamily="34" charset="0"/>
                      </a:endParaRPr>
                    </a:p>
                  </a:txBody>
                  <a:tcPr marL="8314" marR="8314" marT="8314" marB="0" anchor="ctr"/>
                </a:tc>
                <a:extLst>
                  <a:ext uri="{0D108BD9-81ED-4DB2-BD59-A6C34878D82A}">
                    <a16:rowId xmlns:a16="http://schemas.microsoft.com/office/drawing/2014/main" val="3742251499"/>
                  </a:ext>
                </a:extLst>
              </a:tr>
              <a:tr h="521672">
                <a:tc>
                  <a:txBody>
                    <a:bodyPr/>
                    <a:lstStyle/>
                    <a:p>
                      <a:pPr algn="l" fontAlgn="ctr"/>
                      <a:r>
                        <a:rPr lang="en-US" sz="1300" u="none" strike="noStrike">
                          <a:effectLst/>
                        </a:rPr>
                        <a:t>subsample</a:t>
                      </a:r>
                      <a:endParaRPr lang="en-US" sz="1300" b="0" i="0" u="none" strike="noStrike">
                        <a:solidFill>
                          <a:srgbClr val="000000"/>
                        </a:solidFill>
                        <a:effectLst/>
                        <a:latin typeface="Open Sans" panose="020B0606030504020204" pitchFamily="34" charset="0"/>
                      </a:endParaRPr>
                    </a:p>
                  </a:txBody>
                  <a:tcPr marL="8314" marR="8314" marT="8314" marB="0" anchor="ctr"/>
                </a:tc>
                <a:tc>
                  <a:txBody>
                    <a:bodyPr/>
                    <a:lstStyle/>
                    <a:p>
                      <a:pPr algn="l" fontAlgn="ctr"/>
                      <a:r>
                        <a:rPr lang="en-US" sz="1300" u="none" strike="noStrike" dirty="0">
                          <a:effectLst/>
                        </a:rPr>
                        <a:t>1 (</a:t>
                      </a:r>
                      <a:r>
                        <a:rPr lang="en-US" sz="1300" u="none" strike="noStrike" dirty="0" err="1">
                          <a:effectLst/>
                        </a:rPr>
                        <a:t>ie</a:t>
                      </a:r>
                      <a:r>
                        <a:rPr lang="en-US" sz="1300" u="none" strike="noStrike" dirty="0">
                          <a:effectLst/>
                        </a:rPr>
                        <a:t>, no subsampling) fraction of training samples to use in each “boosting iteration”</a:t>
                      </a:r>
                      <a:endParaRPr lang="en-US" sz="1300" b="0" i="0" u="none" strike="noStrike" dirty="0">
                        <a:solidFill>
                          <a:srgbClr val="000000"/>
                        </a:solidFill>
                        <a:effectLst/>
                        <a:latin typeface="Open Sans" panose="020B0606030504020204" pitchFamily="34" charset="0"/>
                      </a:endParaRPr>
                    </a:p>
                  </a:txBody>
                  <a:tcPr marL="8314" marR="8314" marT="8314" marB="0" anchor="ctr"/>
                </a:tc>
                <a:extLst>
                  <a:ext uri="{0D108BD9-81ED-4DB2-BD59-A6C34878D82A}">
                    <a16:rowId xmlns:a16="http://schemas.microsoft.com/office/drawing/2014/main" val="2834448544"/>
                  </a:ext>
                </a:extLst>
              </a:tr>
              <a:tr h="750307">
                <a:tc>
                  <a:txBody>
                    <a:bodyPr/>
                    <a:lstStyle/>
                    <a:p>
                      <a:pPr algn="l" fontAlgn="ctr"/>
                      <a:r>
                        <a:rPr lang="en-US" sz="1300" u="none" strike="noStrike" dirty="0" err="1">
                          <a:effectLst/>
                        </a:rPr>
                        <a:t>colsample_bytree</a:t>
                      </a:r>
                      <a:endParaRPr lang="en-US" sz="1300" b="0" i="0" u="none" strike="noStrike" dirty="0">
                        <a:solidFill>
                          <a:srgbClr val="000000"/>
                        </a:solidFill>
                        <a:effectLst/>
                        <a:latin typeface="Open Sans" panose="020B0606030504020204" pitchFamily="34" charset="0"/>
                      </a:endParaRPr>
                    </a:p>
                  </a:txBody>
                  <a:tcPr marL="8314" marR="8314" marT="8314" marB="0" anchor="ctr"/>
                </a:tc>
                <a:tc>
                  <a:txBody>
                    <a:bodyPr/>
                    <a:lstStyle/>
                    <a:p>
                      <a:pPr algn="l" fontAlgn="ctr"/>
                      <a:r>
                        <a:rPr lang="en-US" sz="1300" u="none" strike="noStrike">
                          <a:effectLst/>
                        </a:rPr>
                        <a:t>default = 1 (ie, no sampling) Fraction of columns to be used when constructing each tree. This is an idea used in RandomForests</a:t>
                      </a:r>
                      <a:endParaRPr lang="en-US" sz="1300" b="0" i="0" u="none" strike="noStrike">
                        <a:solidFill>
                          <a:srgbClr val="000000"/>
                        </a:solidFill>
                        <a:effectLst/>
                        <a:latin typeface="Open Sans" panose="020B0606030504020204" pitchFamily="34" charset="0"/>
                      </a:endParaRPr>
                    </a:p>
                  </a:txBody>
                  <a:tcPr marL="8314" marR="8314" marT="8314" marB="0" anchor="ctr"/>
                </a:tc>
                <a:extLst>
                  <a:ext uri="{0D108BD9-81ED-4DB2-BD59-A6C34878D82A}">
                    <a16:rowId xmlns:a16="http://schemas.microsoft.com/office/drawing/2014/main" val="3021439902"/>
                  </a:ext>
                </a:extLst>
              </a:tr>
              <a:tr h="1207577">
                <a:tc>
                  <a:txBody>
                    <a:bodyPr/>
                    <a:lstStyle/>
                    <a:p>
                      <a:pPr algn="l" fontAlgn="ctr"/>
                      <a:r>
                        <a:rPr lang="en-US" sz="1300" u="none" strike="noStrike" dirty="0" err="1">
                          <a:effectLst/>
                        </a:rPr>
                        <a:t>min_child_weight</a:t>
                      </a:r>
                      <a:endParaRPr lang="en-US" sz="1300" b="0" i="0" u="none" strike="noStrike" dirty="0">
                        <a:solidFill>
                          <a:srgbClr val="000000"/>
                        </a:solidFill>
                        <a:effectLst/>
                        <a:latin typeface="Open Sans" panose="020B0606030504020204" pitchFamily="34" charset="0"/>
                      </a:endParaRPr>
                    </a:p>
                  </a:txBody>
                  <a:tcPr marL="8314" marR="8314" marT="8314" marB="0" anchor="ctr"/>
                </a:tc>
                <a:tc>
                  <a:txBody>
                    <a:bodyPr/>
                    <a:lstStyle/>
                    <a:p>
                      <a:pPr algn="l" fontAlgn="ctr"/>
                      <a:r>
                        <a:rPr lang="en-US" sz="1300" u="none" strike="noStrike" dirty="0">
                          <a:effectLst/>
                        </a:rPr>
                        <a:t>default = 1 This is the minimum number of instances that have to been in a node. It’s a regularization parameter So, if it’s set to 10, each leaf has to have at least 10 instances assigned to it. The higher the value, the more conservative the tree will be.</a:t>
                      </a:r>
                      <a:endParaRPr lang="en-US" sz="1300" b="0" i="0" u="none" strike="noStrike" dirty="0">
                        <a:solidFill>
                          <a:srgbClr val="000000"/>
                        </a:solidFill>
                        <a:effectLst/>
                        <a:latin typeface="Open Sans" panose="020B0606030504020204" pitchFamily="34" charset="0"/>
                      </a:endParaRPr>
                    </a:p>
                  </a:txBody>
                  <a:tcPr marL="8314" marR="8314" marT="8314" marB="0" anchor="ctr"/>
                </a:tc>
                <a:extLst>
                  <a:ext uri="{0D108BD9-81ED-4DB2-BD59-A6C34878D82A}">
                    <a16:rowId xmlns:a16="http://schemas.microsoft.com/office/drawing/2014/main" val="1187457352"/>
                  </a:ext>
                </a:extLst>
              </a:tr>
            </a:tbl>
          </a:graphicData>
        </a:graphic>
      </p:graphicFrame>
      <p:sp>
        <p:nvSpPr>
          <p:cNvPr id="15" name="TextBox 14">
            <a:extLst>
              <a:ext uri="{FF2B5EF4-FFF2-40B4-BE49-F238E27FC236}">
                <a16:creationId xmlns:a16="http://schemas.microsoft.com/office/drawing/2014/main" id="{298B7C65-CEF6-4C42-BDC5-9DA0E2A5F14C}"/>
              </a:ext>
            </a:extLst>
          </p:cNvPr>
          <p:cNvSpPr txBox="1"/>
          <p:nvPr/>
        </p:nvSpPr>
        <p:spPr>
          <a:xfrm>
            <a:off x="552994" y="563650"/>
            <a:ext cx="6096000" cy="646331"/>
          </a:xfrm>
          <a:prstGeom prst="rect">
            <a:avLst/>
          </a:prstGeom>
          <a:noFill/>
        </p:spPr>
        <p:txBody>
          <a:bodyPr wrap="square">
            <a:spAutoFit/>
          </a:bodyPr>
          <a:lstStyle/>
          <a:p>
            <a:r>
              <a:rPr lang="en-US" b="0" i="0" dirty="0">
                <a:solidFill>
                  <a:srgbClr val="000000"/>
                </a:solidFill>
                <a:effectLst/>
                <a:latin typeface="open sans" panose="020B0606030504020204" pitchFamily="34" charset="0"/>
              </a:rPr>
              <a:t>Outline some of the more commonly used hyperparameters. </a:t>
            </a:r>
            <a:endParaRPr lang="en-US" dirty="0"/>
          </a:p>
        </p:txBody>
      </p:sp>
      <p:sp>
        <p:nvSpPr>
          <p:cNvPr id="17" name="TextBox 16">
            <a:extLst>
              <a:ext uri="{FF2B5EF4-FFF2-40B4-BE49-F238E27FC236}">
                <a16:creationId xmlns:a16="http://schemas.microsoft.com/office/drawing/2014/main" id="{DBF446F9-C8F0-4FA1-8978-4AC9227D67EA}"/>
              </a:ext>
            </a:extLst>
          </p:cNvPr>
          <p:cNvSpPr txBox="1"/>
          <p:nvPr/>
        </p:nvSpPr>
        <p:spPr>
          <a:xfrm>
            <a:off x="164303" y="5521236"/>
            <a:ext cx="6096000" cy="261610"/>
          </a:xfrm>
          <a:prstGeom prst="rect">
            <a:avLst/>
          </a:prstGeom>
          <a:noFill/>
        </p:spPr>
        <p:txBody>
          <a:bodyPr wrap="square">
            <a:spAutoFit/>
          </a:bodyPr>
          <a:lstStyle/>
          <a:p>
            <a:r>
              <a:rPr lang="en-US" sz="1100" b="0" i="0" dirty="0">
                <a:solidFill>
                  <a:srgbClr val="000000"/>
                </a:solidFill>
                <a:effectLst/>
                <a:latin typeface="open sans" panose="020B0606030504020204" pitchFamily="34" charset="0"/>
              </a:rPr>
              <a:t>Full reference: </a:t>
            </a:r>
            <a:r>
              <a:rPr lang="en-US" sz="1100" b="0" i="0" u="none" strike="noStrike" dirty="0">
                <a:solidFill>
                  <a:srgbClr val="30719D"/>
                </a:solidFill>
                <a:effectLst/>
                <a:latin typeface="open sans" panose="020B0606030504020204" pitchFamily="34" charset="0"/>
                <a:hlinkClick r:id="rId2"/>
              </a:rPr>
              <a:t>https://xgboost.readthedocs.io/en/latest/parameter.html</a:t>
            </a:r>
            <a:endParaRPr lang="en-US" sz="1100" dirty="0"/>
          </a:p>
        </p:txBody>
      </p:sp>
    </p:spTree>
    <p:extLst>
      <p:ext uri="{BB962C8B-B14F-4D97-AF65-F5344CB8AC3E}">
        <p14:creationId xmlns:p14="http://schemas.microsoft.com/office/powerpoint/2010/main" val="4140662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8">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09657C9-4A6F-4BCF-A4EA-52661B877C54}"/>
              </a:ext>
            </a:extLst>
          </p:cNvPr>
          <p:cNvSpPr>
            <a:spLocks noGrp="1"/>
          </p:cNvSpPr>
          <p:nvPr>
            <p:ph idx="1"/>
          </p:nvPr>
        </p:nvSpPr>
        <p:spPr>
          <a:xfrm>
            <a:off x="1388210" y="824249"/>
            <a:ext cx="9654076" cy="3837904"/>
          </a:xfrm>
        </p:spPr>
        <p:txBody>
          <a:bodyPr anchor="ctr">
            <a:normAutofit lnSpcReduction="10000"/>
          </a:bodyPr>
          <a:lstStyle/>
          <a:p>
            <a:pPr marL="0" indent="0" fontAlgn="base">
              <a:buNone/>
            </a:pPr>
            <a:r>
              <a:rPr lang="en-US" sz="2400" dirty="0">
                <a:latin typeface="Roboto" panose="02000000000000000000" pitchFamily="2" charset="0"/>
                <a:ea typeface="Roboto" panose="02000000000000000000" pitchFamily="2" charset="0"/>
              </a:rPr>
              <a:t>With this guide</a:t>
            </a:r>
            <a:r>
              <a:rPr lang="en-US" sz="2400" b="0" dirty="0">
                <a:effectLst/>
                <a:latin typeface="Roboto" panose="02000000000000000000" pitchFamily="2" charset="0"/>
                <a:ea typeface="Roboto" panose="02000000000000000000" pitchFamily="2" charset="0"/>
              </a:rPr>
              <a:t>, you discovered the three standard ensemble learning techniques for machine learning and how to code this algorithms in the R programming language. Specifically, you learned:</a:t>
            </a:r>
          </a:p>
          <a:p>
            <a:pPr fontAlgn="base">
              <a:buFont typeface="Arial" panose="020B0604020202020204" pitchFamily="34" charset="0"/>
              <a:buChar char="•"/>
            </a:pPr>
            <a:r>
              <a:rPr lang="en-US" sz="2400" b="0" i="0" dirty="0">
                <a:effectLst/>
                <a:latin typeface="Roboto" panose="02000000000000000000" pitchFamily="2" charset="0"/>
                <a:ea typeface="Roboto" panose="02000000000000000000" pitchFamily="2" charset="0"/>
              </a:rPr>
              <a:t>Bagging involves fitting many decision trees on different samples of the same dataset and averaging the predictions.</a:t>
            </a:r>
          </a:p>
          <a:p>
            <a:pPr fontAlgn="base">
              <a:buFont typeface="Arial" panose="020B0604020202020204" pitchFamily="34" charset="0"/>
              <a:buChar char="•"/>
            </a:pPr>
            <a:r>
              <a:rPr lang="en-US" sz="2400" b="0" i="0" dirty="0">
                <a:effectLst/>
                <a:latin typeface="Roboto" panose="02000000000000000000" pitchFamily="2" charset="0"/>
                <a:ea typeface="Roboto" panose="02000000000000000000" pitchFamily="2" charset="0"/>
              </a:rPr>
              <a:t>Stacking involves fitting many different models, types on the same data and using another model to learn how to best combine the predictions.</a:t>
            </a:r>
          </a:p>
          <a:p>
            <a:pPr fontAlgn="base">
              <a:buFont typeface="Arial" panose="020B0604020202020204" pitchFamily="34" charset="0"/>
              <a:buChar char="•"/>
            </a:pPr>
            <a:r>
              <a:rPr lang="en-US" sz="2400" b="0" i="0" dirty="0">
                <a:effectLst/>
                <a:latin typeface="Roboto" panose="02000000000000000000" pitchFamily="2" charset="0"/>
                <a:ea typeface="Roboto" panose="02000000000000000000" pitchFamily="2" charset="0"/>
              </a:rPr>
              <a:t>Boosting involves adding ensemble members sequentially that correct the predictions made by prior models and outputs a weighted average of the predictions.</a:t>
            </a:r>
          </a:p>
          <a:p>
            <a:endParaRPr lang="en-US" sz="2000" dirty="0"/>
          </a:p>
        </p:txBody>
      </p:sp>
      <p:sp>
        <p:nvSpPr>
          <p:cNvPr id="2" name="Slide Number Placeholder 1">
            <a:extLst>
              <a:ext uri="{FF2B5EF4-FFF2-40B4-BE49-F238E27FC236}">
                <a16:creationId xmlns:a16="http://schemas.microsoft.com/office/drawing/2014/main" id="{B657339A-E3CB-4C7B-989C-F7A6F6737BF1}"/>
              </a:ext>
            </a:extLst>
          </p:cNvPr>
          <p:cNvSpPr>
            <a:spLocks noGrp="1"/>
          </p:cNvSpPr>
          <p:nvPr>
            <p:ph type="sldNum" sz="quarter" idx="12"/>
          </p:nvPr>
        </p:nvSpPr>
        <p:spPr>
          <a:xfrm>
            <a:off x="11704320" y="6455431"/>
            <a:ext cx="445913" cy="365125"/>
          </a:xfrm>
        </p:spPr>
        <p:txBody>
          <a:bodyPr>
            <a:normAutofit/>
          </a:bodyPr>
          <a:lstStyle/>
          <a:p>
            <a:pPr>
              <a:spcAft>
                <a:spcPts val="600"/>
              </a:spcAft>
            </a:pPr>
            <a:fld id="{E070A1B5-4E4D-4750-9E28-AC4F4971CAA8}" type="slidenum">
              <a:rPr lang="en-US" sz="1100">
                <a:solidFill>
                  <a:srgbClr val="FFFFFF"/>
                </a:solidFill>
              </a:rPr>
              <a:pPr>
                <a:spcAft>
                  <a:spcPts val="600"/>
                </a:spcAft>
              </a:pPr>
              <a:t>26</a:t>
            </a:fld>
            <a:endParaRPr lang="en-US" sz="1100">
              <a:solidFill>
                <a:srgbClr val="FFFFFF"/>
              </a:solidFill>
            </a:endParaRPr>
          </a:p>
        </p:txBody>
      </p:sp>
      <p:pic>
        <p:nvPicPr>
          <p:cNvPr id="38" name="Picture 37" descr="Icon&#10;&#10;Description automatically generated">
            <a:extLst>
              <a:ext uri="{FF2B5EF4-FFF2-40B4-BE49-F238E27FC236}">
                <a16:creationId xmlns:a16="http://schemas.microsoft.com/office/drawing/2014/main" id="{AB930EF9-0F99-4C8E-8FC5-68921443A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27" y="4633508"/>
            <a:ext cx="1729131" cy="344995"/>
          </a:xfrm>
          <a:prstGeom prst="rect">
            <a:avLst/>
          </a:prstGeom>
        </p:spPr>
      </p:pic>
    </p:spTree>
    <p:extLst>
      <p:ext uri="{BB962C8B-B14F-4D97-AF65-F5344CB8AC3E}">
        <p14:creationId xmlns:p14="http://schemas.microsoft.com/office/powerpoint/2010/main" val="180874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AF0BD-59F9-44B0-A642-FC471E096F07}"/>
              </a:ext>
            </a:extLst>
          </p:cNvPr>
          <p:cNvSpPr>
            <a:spLocks noGrp="1"/>
          </p:cNvSpPr>
          <p:nvPr>
            <p:ph type="title"/>
          </p:nvPr>
        </p:nvSpPr>
        <p:spPr>
          <a:xfrm>
            <a:off x="1136397" y="502022"/>
            <a:ext cx="9688296" cy="1295248"/>
          </a:xfrm>
        </p:spPr>
        <p:txBody>
          <a:bodyPr anchor="b">
            <a:normAutofit/>
          </a:bodyPr>
          <a:lstStyle/>
          <a:p>
            <a:r>
              <a:rPr lang="en-US" sz="4000" dirty="0"/>
              <a:t>Course objectives</a:t>
            </a:r>
          </a:p>
        </p:txBody>
      </p:sp>
      <p:sp>
        <p:nvSpPr>
          <p:cNvPr id="3" name="Content Placeholder 2">
            <a:extLst>
              <a:ext uri="{FF2B5EF4-FFF2-40B4-BE49-F238E27FC236}">
                <a16:creationId xmlns:a16="http://schemas.microsoft.com/office/drawing/2014/main" id="{7815CE5B-A098-47AB-8324-7C08D76BAFE5}"/>
              </a:ext>
            </a:extLst>
          </p:cNvPr>
          <p:cNvSpPr>
            <a:spLocks noGrp="1"/>
          </p:cNvSpPr>
          <p:nvPr>
            <p:ph idx="1"/>
          </p:nvPr>
        </p:nvSpPr>
        <p:spPr>
          <a:xfrm>
            <a:off x="1136397" y="2418409"/>
            <a:ext cx="9688296" cy="3454358"/>
          </a:xfrm>
        </p:spPr>
        <p:txBody>
          <a:bodyPr anchor="t">
            <a:normAutofit/>
          </a:bodyPr>
          <a:lstStyle/>
          <a:p>
            <a:pPr fontAlgn="base">
              <a:buFont typeface="Arial" panose="020B0604020202020204" pitchFamily="34" charset="0"/>
              <a:buChar char="•"/>
            </a:pPr>
            <a:r>
              <a:rPr lang="en-US" sz="2400" dirty="0">
                <a:latin typeface="Roboto" panose="02000000000000000000" pitchFamily="2" charset="0"/>
                <a:ea typeface="Roboto" panose="02000000000000000000" pitchFamily="2" charset="0"/>
              </a:rPr>
              <a:t>Carry out an essential review of re-sampling methods, bootstrap</a:t>
            </a:r>
          </a:p>
          <a:p>
            <a:pPr fontAlgn="base">
              <a:buFont typeface="Arial" panose="020B0604020202020204" pitchFamily="34" charset="0"/>
              <a:buChar char="•"/>
            </a:pPr>
            <a:r>
              <a:rPr lang="en-US" sz="2400" dirty="0">
                <a:latin typeface="Roboto" panose="02000000000000000000" pitchFamily="2" charset="0"/>
                <a:ea typeface="Roboto" panose="02000000000000000000" pitchFamily="2" charset="0"/>
              </a:rPr>
              <a:t>Explore the key ensemble methods: bagging, random forests, and boosting</a:t>
            </a:r>
          </a:p>
          <a:p>
            <a:pPr fontAlgn="base"/>
            <a:r>
              <a:rPr lang="en-US" sz="2400" dirty="0">
                <a:latin typeface="Roboto" panose="02000000000000000000" pitchFamily="2" charset="0"/>
                <a:ea typeface="Roboto" panose="02000000000000000000" pitchFamily="2" charset="0"/>
              </a:rPr>
              <a:t>Understanding the idea and usage of Boosting and AdaBoost</a:t>
            </a:r>
          </a:p>
          <a:p>
            <a:pPr fontAlgn="base">
              <a:buFont typeface="Arial" panose="020B0604020202020204" pitchFamily="34" charset="0"/>
              <a:buChar char="•"/>
            </a:pPr>
            <a:r>
              <a:rPr lang="en-US" sz="2400" dirty="0">
                <a:latin typeface="Roboto" panose="02000000000000000000" pitchFamily="2" charset="0"/>
                <a:ea typeface="Roboto" panose="02000000000000000000" pitchFamily="2" charset="0"/>
              </a:rPr>
              <a:t>Use multiple algorithms to make strong predictive models</a:t>
            </a:r>
          </a:p>
          <a:p>
            <a:pPr fontAlgn="base">
              <a:buFont typeface="Arial" panose="020B0604020202020204" pitchFamily="34" charset="0"/>
              <a:buChar char="•"/>
            </a:pPr>
            <a:r>
              <a:rPr lang="en-US" sz="2400" dirty="0">
                <a:latin typeface="Roboto" panose="02000000000000000000" pitchFamily="2" charset="0"/>
                <a:ea typeface="Roboto" panose="02000000000000000000" pitchFamily="2" charset="0"/>
              </a:rPr>
              <a:t>Supplement methods with statistical tests, such as ROC</a:t>
            </a:r>
          </a:p>
          <a:p>
            <a:pPr fontAlgn="base">
              <a:buFont typeface="Arial" panose="020B0604020202020204" pitchFamily="34" charset="0"/>
              <a:buChar char="•"/>
            </a:pPr>
            <a:r>
              <a:rPr lang="en-US" sz="2400" dirty="0">
                <a:latin typeface="Roboto" panose="02000000000000000000" pitchFamily="2" charset="0"/>
                <a:ea typeface="Roboto" panose="02000000000000000000" pitchFamily="2" charset="0"/>
              </a:rPr>
              <a:t>Use the supplied R code to implement ensemble methods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AF70E46B-D83B-4C29-9146-8611CC20F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31" y="5791787"/>
            <a:ext cx="1729131" cy="344995"/>
          </a:xfrm>
          <a:prstGeom prst="rect">
            <a:avLst/>
          </a:prstGeom>
        </p:spPr>
      </p:pic>
    </p:spTree>
    <p:extLst>
      <p:ext uri="{BB962C8B-B14F-4D97-AF65-F5344CB8AC3E}">
        <p14:creationId xmlns:p14="http://schemas.microsoft.com/office/powerpoint/2010/main" val="328745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Rectangle 4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43">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45">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EE01-04DD-4ED0-8313-870F0BFCB95F}"/>
              </a:ext>
            </a:extLst>
          </p:cNvPr>
          <p:cNvSpPr>
            <a:spLocks noGrp="1"/>
          </p:cNvSpPr>
          <p:nvPr>
            <p:ph type="title"/>
          </p:nvPr>
        </p:nvSpPr>
        <p:spPr>
          <a:xfrm>
            <a:off x="1329991" y="1590420"/>
            <a:ext cx="3750009" cy="3706176"/>
          </a:xfrm>
        </p:spPr>
        <p:txBody>
          <a:bodyPr>
            <a:normAutofit/>
          </a:bodyPr>
          <a:lstStyle/>
          <a:p>
            <a:r>
              <a:rPr lang="en-US" sz="4800" dirty="0">
                <a:solidFill>
                  <a:srgbClr val="FFFFFF"/>
                </a:solidFill>
              </a:rPr>
              <a:t>Background Literature Review</a:t>
            </a:r>
          </a:p>
        </p:txBody>
      </p:sp>
      <p:grpSp>
        <p:nvGrpSpPr>
          <p:cNvPr id="122" name="Group 47">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23"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61">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136"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Content Placeholder 2">
            <a:extLst>
              <a:ext uri="{FF2B5EF4-FFF2-40B4-BE49-F238E27FC236}">
                <a16:creationId xmlns:a16="http://schemas.microsoft.com/office/drawing/2014/main" id="{D511800E-FE16-46D9-BF81-1A4258193121}"/>
              </a:ext>
            </a:extLst>
          </p:cNvPr>
          <p:cNvSpPr>
            <a:spLocks noGrp="1"/>
          </p:cNvSpPr>
          <p:nvPr>
            <p:ph idx="1"/>
          </p:nvPr>
        </p:nvSpPr>
        <p:spPr>
          <a:xfrm>
            <a:off x="6312596" y="1157201"/>
            <a:ext cx="5002191" cy="4543599"/>
          </a:xfrm>
        </p:spPr>
        <p:txBody>
          <a:bodyPr anchor="ctr">
            <a:normAutofit/>
          </a:bodyPr>
          <a:lstStyle/>
          <a:p>
            <a:pPr marL="0" indent="0">
              <a:buNone/>
            </a:pPr>
            <a:r>
              <a:rPr lang="en-US" sz="2400" dirty="0">
                <a:solidFill>
                  <a:schemeClr val="bg1"/>
                </a:solidFill>
                <a:latin typeface="Roboto" panose="02000000000000000000" pitchFamily="2" charset="0"/>
                <a:ea typeface="Roboto" panose="02000000000000000000" pitchFamily="2" charset="0"/>
                <a:cs typeface="Arial" panose="020B0604020202020204" pitchFamily="34" charset="0"/>
              </a:rPr>
              <a:t>Methods discussed in this course are mathematically intensive. Literature is provided for the reader to better understand how the algorithms compute. Please take time to review the papers.</a:t>
            </a:r>
          </a:p>
        </p:txBody>
      </p:sp>
    </p:spTree>
    <p:extLst>
      <p:ext uri="{BB962C8B-B14F-4D97-AF65-F5344CB8AC3E}">
        <p14:creationId xmlns:p14="http://schemas.microsoft.com/office/powerpoint/2010/main" val="266464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2846-32C8-40A2-8CA3-A37CA342ED73}"/>
              </a:ext>
            </a:extLst>
          </p:cNvPr>
          <p:cNvSpPr>
            <a:spLocks noGrp="1"/>
          </p:cNvSpPr>
          <p:nvPr>
            <p:ph type="title"/>
          </p:nvPr>
        </p:nvSpPr>
        <p:spPr>
          <a:xfrm>
            <a:off x="838200" y="260499"/>
            <a:ext cx="10515600" cy="1325563"/>
          </a:xfrm>
        </p:spPr>
        <p:txBody>
          <a:bodyPr>
            <a:normAutofit fontScale="90000"/>
          </a:bodyPr>
          <a:lstStyle/>
          <a:p>
            <a:r>
              <a:rPr lang="en-US" sz="2400" b="0" i="0" dirty="0">
                <a:solidFill>
                  <a:srgbClr val="404040"/>
                </a:solidFill>
                <a:effectLst/>
                <a:latin typeface="Roboto" panose="02000000000000000000" pitchFamily="2" charset="0"/>
                <a:ea typeface="Roboto" panose="02000000000000000000" pitchFamily="2" charset="0"/>
              </a:rPr>
              <a:t>Ensemble learning is a machine learning technique in which the same algorithm is used multiple times, or a group of different algorithms are combined to build a more powerful model. The ensemble is primarily used to improve the performance of the model. </a:t>
            </a:r>
            <a:endParaRPr lang="en-US" sz="2400" dirty="0">
              <a:latin typeface="Roboto" panose="02000000000000000000" pitchFamily="2" charset="0"/>
              <a:ea typeface="Roboto" panose="02000000000000000000" pitchFamily="2" charset="0"/>
            </a:endParaRPr>
          </a:p>
        </p:txBody>
      </p:sp>
      <p:pic>
        <p:nvPicPr>
          <p:cNvPr id="1026" name="Picture 2">
            <a:extLst>
              <a:ext uri="{FF2B5EF4-FFF2-40B4-BE49-F238E27FC236}">
                <a16:creationId xmlns:a16="http://schemas.microsoft.com/office/drawing/2014/main" id="{875FA6A1-8A5F-448C-86A6-08BE2E266E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68500" y="1586062"/>
            <a:ext cx="8640000" cy="524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39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7491F-519F-4AF2-A374-12A52A1D10FE}"/>
              </a:ext>
            </a:extLst>
          </p:cNvPr>
          <p:cNvSpPr>
            <a:spLocks noGrp="1"/>
          </p:cNvSpPr>
          <p:nvPr>
            <p:ph idx="1"/>
          </p:nvPr>
        </p:nvSpPr>
        <p:spPr>
          <a:xfrm>
            <a:off x="838200" y="617518"/>
            <a:ext cx="10515600" cy="5559446"/>
          </a:xfrm>
        </p:spPr>
        <p:txBody>
          <a:bodyPr>
            <a:normAutofit/>
          </a:bodyPr>
          <a:lstStyle/>
          <a:p>
            <a:pPr marL="0" indent="0">
              <a:buNone/>
            </a:pPr>
            <a:r>
              <a:rPr lang="en-US" sz="2400" dirty="0">
                <a:latin typeface="Roboto" panose="02000000000000000000" pitchFamily="2" charset="0"/>
                <a:ea typeface="Roboto" panose="02000000000000000000" pitchFamily="2" charset="0"/>
              </a:rPr>
              <a:t>Ensemble Learning:</a:t>
            </a:r>
          </a:p>
          <a:p>
            <a:r>
              <a:rPr lang="en-US" sz="2400" dirty="0">
                <a:latin typeface="Roboto" panose="02000000000000000000" pitchFamily="2" charset="0"/>
                <a:ea typeface="Roboto" panose="02000000000000000000" pitchFamily="2" charset="0"/>
              </a:rPr>
              <a:t>Combine predictions of multiple learning algorithms → </a:t>
            </a:r>
            <a:r>
              <a:rPr lang="en-US" sz="2400" dirty="0">
                <a:solidFill>
                  <a:schemeClr val="accent1"/>
                </a:solidFill>
                <a:latin typeface="Roboto" panose="02000000000000000000" pitchFamily="2" charset="0"/>
                <a:ea typeface="Roboto" panose="02000000000000000000" pitchFamily="2" charset="0"/>
              </a:rPr>
              <a:t>ensemble</a:t>
            </a:r>
          </a:p>
          <a:p>
            <a:r>
              <a:rPr lang="en-US" sz="2400" dirty="0">
                <a:latin typeface="Roboto" panose="02000000000000000000" pitchFamily="2" charset="0"/>
                <a:ea typeface="Roboto" panose="02000000000000000000" pitchFamily="2" charset="0"/>
              </a:rPr>
              <a:t>Often leads to a better predictive performance than a single learner</a:t>
            </a:r>
          </a:p>
          <a:p>
            <a:r>
              <a:rPr lang="en-US" sz="2400" dirty="0">
                <a:latin typeface="Roboto" panose="02000000000000000000" pitchFamily="2" charset="0"/>
                <a:ea typeface="Roboto" panose="02000000000000000000" pitchFamily="2" charset="0"/>
              </a:rPr>
              <a:t>Well-suited when small differences in the training data produce very different classifiers (e. g. decision trees)</a:t>
            </a:r>
          </a:p>
          <a:p>
            <a:r>
              <a:rPr lang="en-US" sz="2400" dirty="0">
                <a:solidFill>
                  <a:srgbClr val="C00000"/>
                </a:solidFill>
                <a:latin typeface="Roboto" panose="02000000000000000000" pitchFamily="2" charset="0"/>
                <a:ea typeface="Roboto" panose="02000000000000000000" pitchFamily="2" charset="0"/>
              </a:rPr>
              <a:t>Drawbacks</a:t>
            </a:r>
            <a:r>
              <a:rPr lang="en-US" sz="2400" dirty="0">
                <a:latin typeface="Roboto" panose="02000000000000000000" pitchFamily="2" charset="0"/>
                <a:ea typeface="Roboto" panose="02000000000000000000" pitchFamily="2" charset="0"/>
              </a:rPr>
              <a:t>: increases computation time, reduces interpretability</a:t>
            </a:r>
          </a:p>
          <a:p>
            <a:endParaRPr lang="en-US" sz="2400" dirty="0">
              <a:latin typeface="Roboto" panose="02000000000000000000" pitchFamily="2" charset="0"/>
              <a:ea typeface="Roboto" panose="02000000000000000000" pitchFamily="2" charset="0"/>
            </a:endParaRPr>
          </a:p>
          <a:p>
            <a:pPr marL="0" indent="0">
              <a:buNone/>
            </a:pPr>
            <a:r>
              <a:rPr lang="en-US" sz="2400" dirty="0">
                <a:latin typeface="Roboto" panose="02000000000000000000" pitchFamily="2" charset="0"/>
                <a:ea typeface="Roboto" panose="02000000000000000000" pitchFamily="2" charset="0"/>
              </a:rPr>
              <a:t>Reasoning:</a:t>
            </a:r>
          </a:p>
          <a:p>
            <a:r>
              <a:rPr lang="en-US" sz="2400" dirty="0">
                <a:latin typeface="Roboto" panose="02000000000000000000" pitchFamily="2" charset="0"/>
                <a:ea typeface="Roboto" panose="02000000000000000000" pitchFamily="2" charset="0"/>
              </a:rPr>
              <a:t>Classifiers </a:t>
            </a:r>
            <a:r>
              <a:rPr lang="en-US" sz="2400" i="1" dirty="0">
                <a:latin typeface="Roboto" panose="02000000000000000000" pitchFamily="2" charset="0"/>
                <a:ea typeface="Roboto" panose="02000000000000000000" pitchFamily="2" charset="0"/>
              </a:rPr>
              <a:t>C</a:t>
            </a:r>
            <a:r>
              <a:rPr lang="en-US" sz="2400" i="1" baseline="-25000" dirty="0">
                <a:latin typeface="Roboto" panose="02000000000000000000" pitchFamily="2" charset="0"/>
                <a:ea typeface="Roboto" panose="02000000000000000000" pitchFamily="2" charset="0"/>
              </a:rPr>
              <a:t>1</a:t>
            </a:r>
            <a:r>
              <a:rPr lang="en-US" sz="2400" i="1" dirty="0">
                <a:latin typeface="Roboto" panose="02000000000000000000" pitchFamily="2" charset="0"/>
                <a:ea typeface="Roboto" panose="02000000000000000000" pitchFamily="2" charset="0"/>
              </a:rPr>
              <a:t>,...,C</a:t>
            </a:r>
            <a:r>
              <a:rPr lang="en-US" sz="2400" i="1" baseline="-25000" dirty="0">
                <a:latin typeface="Roboto" panose="02000000000000000000" pitchFamily="2" charset="0"/>
                <a:ea typeface="Roboto" panose="02000000000000000000" pitchFamily="2" charset="0"/>
              </a:rPr>
              <a:t>K</a:t>
            </a:r>
            <a:r>
              <a:rPr lang="en-US" sz="2400" i="1"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which are independent. i.e., </a:t>
            </a:r>
            <a:r>
              <a:rPr lang="en-US" sz="2400" dirty="0" err="1">
                <a:latin typeface="Roboto" panose="02000000000000000000" pitchFamily="2" charset="0"/>
                <a:ea typeface="Roboto" panose="02000000000000000000" pitchFamily="2" charset="0"/>
              </a:rPr>
              <a:t>cor</a:t>
            </a:r>
            <a:r>
              <a:rPr lang="en-US" sz="2400" dirty="0">
                <a:latin typeface="Roboto" panose="02000000000000000000" pitchFamily="2" charset="0"/>
                <a:ea typeface="Roboto" panose="02000000000000000000" pitchFamily="2" charset="0"/>
              </a:rPr>
              <a:t>(</a:t>
            </a:r>
            <a:r>
              <a:rPr lang="en-US" sz="2400" i="1" dirty="0" err="1">
                <a:latin typeface="Roboto" panose="02000000000000000000" pitchFamily="2" charset="0"/>
                <a:ea typeface="Roboto" panose="02000000000000000000" pitchFamily="2" charset="0"/>
              </a:rPr>
              <a:t>C</a:t>
            </a:r>
            <a:r>
              <a:rPr lang="en-US" sz="2400" i="1" baseline="-25000" dirty="0" err="1">
                <a:latin typeface="Roboto" panose="02000000000000000000" pitchFamily="2" charset="0"/>
                <a:ea typeface="Roboto" panose="02000000000000000000" pitchFamily="2" charset="0"/>
              </a:rPr>
              <a:t>i</a:t>
            </a:r>
            <a:r>
              <a:rPr lang="en-US" sz="2400" i="1" dirty="0" err="1">
                <a:latin typeface="Roboto" panose="02000000000000000000" pitchFamily="2" charset="0"/>
                <a:ea typeface="Roboto" panose="02000000000000000000" pitchFamily="2" charset="0"/>
              </a:rPr>
              <a:t>,C</a:t>
            </a:r>
            <a:r>
              <a:rPr lang="en-US" sz="2400" i="1" baseline="-25000" dirty="0" err="1">
                <a:latin typeface="Roboto" panose="02000000000000000000" pitchFamily="2" charset="0"/>
                <a:ea typeface="Roboto" panose="02000000000000000000" pitchFamily="2" charset="0"/>
              </a:rPr>
              <a:t>j</a:t>
            </a:r>
            <a:r>
              <a:rPr lang="en-US" sz="2400" dirty="0">
                <a:latin typeface="Roboto" panose="02000000000000000000" pitchFamily="2" charset="0"/>
                <a:ea typeface="Roboto" panose="02000000000000000000" pitchFamily="2" charset="0"/>
              </a:rPr>
              <a:t>) = 0</a:t>
            </a:r>
          </a:p>
          <a:p>
            <a:r>
              <a:rPr lang="en-US" sz="2400" dirty="0">
                <a:latin typeface="Roboto" panose="02000000000000000000" pitchFamily="2" charset="0"/>
                <a:ea typeface="Roboto" panose="02000000000000000000" pitchFamily="2" charset="0"/>
              </a:rPr>
              <a:t>Each has an error probability of </a:t>
            </a:r>
            <a:r>
              <a:rPr lang="en-US" sz="2400" i="1" dirty="0">
                <a:latin typeface="Roboto" panose="02000000000000000000" pitchFamily="2" charset="0"/>
                <a:ea typeface="Roboto" panose="02000000000000000000" pitchFamily="2" charset="0"/>
              </a:rPr>
              <a:t>P</a:t>
            </a:r>
            <a:r>
              <a:rPr lang="en-US" sz="2400" i="1" baseline="-25000" dirty="0">
                <a:latin typeface="Roboto" panose="02000000000000000000" pitchFamily="2" charset="0"/>
                <a:ea typeface="Roboto" panose="02000000000000000000" pitchFamily="2" charset="0"/>
              </a:rPr>
              <a:t>i</a:t>
            </a:r>
            <a:r>
              <a:rPr lang="en-US" sz="2400" i="1"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&lt; 0.5 on the training data</a:t>
            </a:r>
          </a:p>
          <a:p>
            <a:r>
              <a:rPr lang="en-US" sz="2400" dirty="0">
                <a:latin typeface="Roboto" panose="02000000000000000000" pitchFamily="2" charset="0"/>
                <a:ea typeface="Roboto" panose="02000000000000000000" pitchFamily="2" charset="0"/>
              </a:rPr>
              <a:t>Then an ensemble of classifiers should have an error probability lower than each individual </a:t>
            </a:r>
            <a:r>
              <a:rPr lang="en-US" sz="2400" i="1" dirty="0">
                <a:latin typeface="Roboto" panose="02000000000000000000" pitchFamily="2" charset="0"/>
                <a:ea typeface="Roboto" panose="02000000000000000000" pitchFamily="2" charset="0"/>
              </a:rPr>
              <a:t>P</a:t>
            </a:r>
            <a:r>
              <a:rPr lang="en-US" sz="2400" i="1" baseline="-25000" dirty="0">
                <a:latin typeface="Roboto" panose="02000000000000000000" pitchFamily="2" charset="0"/>
                <a:ea typeface="Roboto" panose="02000000000000000000" pitchFamily="2" charset="0"/>
              </a:rPr>
              <a:t>i</a:t>
            </a:r>
          </a:p>
        </p:txBody>
      </p:sp>
    </p:spTree>
    <p:extLst>
      <p:ext uri="{BB962C8B-B14F-4D97-AF65-F5344CB8AC3E}">
        <p14:creationId xmlns:p14="http://schemas.microsoft.com/office/powerpoint/2010/main" val="2736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6971DD-573C-4085-AAF2-D3C2F3C6E148}"/>
              </a:ext>
            </a:extLst>
          </p:cNvPr>
          <p:cNvSpPr>
            <a:spLocks noGrp="1"/>
          </p:cNvSpPr>
          <p:nvPr>
            <p:ph type="title"/>
          </p:nvPr>
        </p:nvSpPr>
        <p:spPr>
          <a:xfrm>
            <a:off x="534391" y="348865"/>
            <a:ext cx="11507188" cy="877729"/>
          </a:xfrm>
        </p:spPr>
        <p:txBody>
          <a:bodyPr anchor="ctr">
            <a:normAutofit/>
          </a:bodyPr>
          <a:lstStyle/>
          <a:p>
            <a:r>
              <a:rPr lang="en-US" sz="2800" b="0" i="0" dirty="0">
                <a:solidFill>
                  <a:srgbClr val="FFFFFF"/>
                </a:solidFill>
                <a:effectLst/>
                <a:latin typeface="Arial" panose="020B0604020202020204" pitchFamily="34" charset="0"/>
                <a:cs typeface="Arial" panose="020B0604020202020204" pitchFamily="34" charset="0"/>
              </a:rPr>
              <a:t>These are the main instanced when you should use ensemble learning:</a:t>
            </a:r>
            <a:endParaRPr lang="en-US" sz="2800" dirty="0">
              <a:solidFill>
                <a:srgbClr val="FFFFFF"/>
              </a:solidFill>
              <a:latin typeface="Arial" panose="020B0604020202020204" pitchFamily="34" charset="0"/>
              <a:cs typeface="Arial" panose="020B0604020202020204" pitchFamily="34" charset="0"/>
            </a:endParaRPr>
          </a:p>
        </p:txBody>
      </p:sp>
      <p:graphicFrame>
        <p:nvGraphicFramePr>
          <p:cNvPr id="7" name="Content Placeholder 2">
            <a:extLst>
              <a:ext uri="{FF2B5EF4-FFF2-40B4-BE49-F238E27FC236}">
                <a16:creationId xmlns:a16="http://schemas.microsoft.com/office/drawing/2014/main" id="{FCC24025-ECB9-4931-B026-ACAE46264422}"/>
              </a:ext>
            </a:extLst>
          </p:cNvPr>
          <p:cNvGraphicFramePr>
            <a:graphicFrameLocks noGrp="1"/>
          </p:cNvGraphicFramePr>
          <p:nvPr>
            <p:ph idx="1"/>
            <p:extLst>
              <p:ext uri="{D42A27DB-BD31-4B8C-83A1-F6EECF244321}">
                <p14:modId xmlns:p14="http://schemas.microsoft.com/office/powerpoint/2010/main" val="11754022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159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0041B3-5D63-4243-B5F3-0CD82BDF9983}"/>
              </a:ext>
            </a:extLst>
          </p:cNvPr>
          <p:cNvSpPr>
            <a:spLocks noGrp="1"/>
          </p:cNvSpPr>
          <p:nvPr>
            <p:ph idx="1"/>
          </p:nvPr>
        </p:nvSpPr>
        <p:spPr>
          <a:xfrm>
            <a:off x="803775" y="951978"/>
            <a:ext cx="10739028" cy="5736920"/>
          </a:xfrm>
        </p:spPr>
        <p:txBody>
          <a:bodyPr anchor="t">
            <a:normAutofit/>
          </a:bodyPr>
          <a:lstStyle/>
          <a:p>
            <a:pPr marL="0" indent="0">
              <a:buNone/>
            </a:pPr>
            <a:r>
              <a:rPr lang="en-US" sz="2200" b="1" i="0" dirty="0">
                <a:solidFill>
                  <a:schemeClr val="tx1">
                    <a:alpha val="80000"/>
                  </a:schemeClr>
                </a:solidFill>
                <a:effectLst/>
                <a:latin typeface="Arial" panose="020B0604020202020204" pitchFamily="34" charset="0"/>
                <a:cs typeface="Arial" panose="020B0604020202020204" pitchFamily="34" charset="0"/>
              </a:rPr>
              <a:t>Bootstrapping: </a:t>
            </a:r>
            <a:r>
              <a:rPr lang="en-US" sz="2400" b="1" i="0" dirty="0">
                <a:solidFill>
                  <a:srgbClr val="223C50"/>
                </a:solidFill>
                <a:effectLst/>
                <a:latin typeface="TradeGothic"/>
              </a:rPr>
              <a:t>Bootstrap</a:t>
            </a:r>
            <a:r>
              <a:rPr lang="en-US" sz="2400" b="0" i="0" dirty="0">
                <a:solidFill>
                  <a:srgbClr val="223C50"/>
                </a:solidFill>
                <a:effectLst/>
                <a:latin typeface="TradeGothic"/>
              </a:rPr>
              <a:t> randomly performs row sampling and feature sampling from the dataset to form sample datasets for every model. By bootstrapping, a </a:t>
            </a:r>
            <a:r>
              <a:rPr lang="en-US" sz="2400" dirty="0">
                <a:solidFill>
                  <a:srgbClr val="223C50"/>
                </a:solidFill>
                <a:latin typeface="TradeGothic"/>
              </a:rPr>
              <a:t>better overall estimate of the desired quantity can be achieved than simply estimating from the dataset directly.</a:t>
            </a: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14545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89752BD-C7F8-456B-BD54-586B937CFC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00575" y="92034"/>
            <a:ext cx="6256811" cy="66739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72AD11-C40A-4AF2-B57D-7DDD24A6C7AF}"/>
              </a:ext>
            </a:extLst>
          </p:cNvPr>
          <p:cNvSpPr txBox="1"/>
          <p:nvPr/>
        </p:nvSpPr>
        <p:spPr>
          <a:xfrm>
            <a:off x="2657424" y="1227400"/>
            <a:ext cx="3229252" cy="1754326"/>
          </a:xfrm>
          <a:prstGeom prst="rect">
            <a:avLst/>
          </a:prstGeom>
          <a:noFill/>
          <a:ln>
            <a:solidFill>
              <a:schemeClr val="accent1"/>
            </a:solidFill>
          </a:ln>
        </p:spPr>
        <p:txBody>
          <a:bodyPr wrap="square">
            <a:spAutoFit/>
          </a:bodyPr>
          <a:lstStyle/>
          <a:p>
            <a:r>
              <a:rPr lang="en-US" dirty="0">
                <a:solidFill>
                  <a:srgbClr val="333333"/>
                </a:solidFill>
                <a:latin typeface="Roboto" panose="02000000000000000000" pitchFamily="2" charset="0"/>
                <a:ea typeface="Roboto" panose="02000000000000000000" pitchFamily="2" charset="0"/>
              </a:rPr>
              <a:t>S</a:t>
            </a:r>
            <a:r>
              <a:rPr lang="en-US" b="0" i="0" dirty="0">
                <a:solidFill>
                  <a:srgbClr val="333333"/>
                </a:solidFill>
                <a:effectLst/>
                <a:latin typeface="Roboto" panose="02000000000000000000" pitchFamily="2" charset="0"/>
                <a:ea typeface="Roboto" panose="02000000000000000000" pitchFamily="2" charset="0"/>
              </a:rPr>
              <a:t>upervised ensemble machine learning algorithm that finds the optimal combination of a collection of prediction algorithms using a process called stacking.</a:t>
            </a:r>
            <a:endParaRPr lang="en-US"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A2648776-D26B-4FDA-9C0B-EB6A7BE3360D}"/>
              </a:ext>
            </a:extLst>
          </p:cNvPr>
          <p:cNvSpPr txBox="1"/>
          <p:nvPr/>
        </p:nvSpPr>
        <p:spPr>
          <a:xfrm>
            <a:off x="532665" y="5036936"/>
            <a:ext cx="5431255" cy="1754326"/>
          </a:xfrm>
          <a:prstGeom prst="rect">
            <a:avLst/>
          </a:prstGeom>
          <a:noFill/>
          <a:ln>
            <a:solidFill>
              <a:srgbClr val="FF0000"/>
            </a:solidFill>
          </a:ln>
        </p:spPr>
        <p:txBody>
          <a:bodyPr wrap="square">
            <a:spAutoFit/>
          </a:bodyPr>
          <a:lstStyle/>
          <a:p>
            <a:r>
              <a:rPr lang="en-US" b="0" i="0" dirty="0">
                <a:solidFill>
                  <a:srgbClr val="222222"/>
                </a:solidFill>
                <a:effectLst/>
                <a:latin typeface="Roboto" panose="02000000000000000000" pitchFamily="2" charset="0"/>
                <a:ea typeface="Roboto" panose="02000000000000000000" pitchFamily="2" charset="0"/>
              </a:rPr>
              <a:t>Bagging tries to implement similar learners on small sample populations and then takes a mean of all the predictions. In generalized bagging, you can use different learners on different population.  As you can expect this helps us to reduce the variance error.</a:t>
            </a:r>
            <a:endParaRPr lang="en-US"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26910715-EF5B-4A5D-AF54-9BA1E41E88CD}"/>
              </a:ext>
            </a:extLst>
          </p:cNvPr>
          <p:cNvSpPr txBox="1"/>
          <p:nvPr/>
        </p:nvSpPr>
        <p:spPr>
          <a:xfrm>
            <a:off x="1006778" y="3461641"/>
            <a:ext cx="4794362" cy="923330"/>
          </a:xfrm>
          <a:prstGeom prst="rect">
            <a:avLst/>
          </a:prstGeom>
          <a:noFill/>
          <a:ln>
            <a:solidFill>
              <a:srgbClr val="00B050"/>
            </a:solidFill>
          </a:ln>
        </p:spPr>
        <p:txBody>
          <a:bodyPr wrap="square">
            <a:spAutoFit/>
          </a:bodyPr>
          <a:lstStyle/>
          <a:p>
            <a:r>
              <a:rPr lang="en-US" b="0" i="0" dirty="0">
                <a:solidFill>
                  <a:srgbClr val="222222"/>
                </a:solidFill>
                <a:effectLst/>
                <a:latin typeface="Roboto" panose="02000000000000000000" pitchFamily="2" charset="0"/>
                <a:ea typeface="Roboto" panose="02000000000000000000" pitchFamily="2" charset="0"/>
              </a:rPr>
              <a:t>Boosting is an iterative technique</a:t>
            </a:r>
          </a:p>
          <a:p>
            <a:r>
              <a:rPr lang="en-US" b="0" i="0" dirty="0">
                <a:solidFill>
                  <a:srgbClr val="222222"/>
                </a:solidFill>
                <a:effectLst/>
                <a:latin typeface="Roboto" panose="02000000000000000000" pitchFamily="2" charset="0"/>
                <a:ea typeface="Roboto" panose="02000000000000000000" pitchFamily="2" charset="0"/>
              </a:rPr>
              <a:t> which adjust the weight of an</a:t>
            </a:r>
          </a:p>
          <a:p>
            <a:r>
              <a:rPr lang="en-US" b="0" i="0" dirty="0">
                <a:solidFill>
                  <a:srgbClr val="222222"/>
                </a:solidFill>
                <a:effectLst/>
                <a:latin typeface="Roboto" panose="02000000000000000000" pitchFamily="2" charset="0"/>
                <a:ea typeface="Roboto" panose="02000000000000000000" pitchFamily="2" charset="0"/>
              </a:rPr>
              <a:t> observation based on the last classification.</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5377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4996</TotalTime>
  <Words>4628</Words>
  <Application>Microsoft Office PowerPoint</Application>
  <PresentationFormat>Widescreen</PresentationFormat>
  <Paragraphs>321</Paragraphs>
  <Slides>26</Slides>
  <Notes>21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26</vt:i4>
      </vt:variant>
    </vt:vector>
  </HeadingPairs>
  <TitlesOfParts>
    <vt:vector size="43" baseType="lpstr">
      <vt:lpstr>Arial</vt:lpstr>
      <vt:lpstr>Calibri</vt:lpstr>
      <vt:lpstr>Calibri Light</vt:lpstr>
      <vt:lpstr>charter</vt:lpstr>
      <vt:lpstr>Helvetica Neue</vt:lpstr>
      <vt:lpstr>Inherit</vt:lpstr>
      <vt:lpstr>Lato</vt:lpstr>
      <vt:lpstr>Montserrat</vt:lpstr>
      <vt:lpstr>open sans</vt:lpstr>
      <vt:lpstr>open sans</vt:lpstr>
      <vt:lpstr>Roboto</vt:lpstr>
      <vt:lpstr>sohne</vt:lpstr>
      <vt:lpstr>TradeGothic</vt:lpstr>
      <vt:lpstr>Ubuntu</vt:lpstr>
      <vt:lpstr>urw-din</vt:lpstr>
      <vt:lpstr>Office Theme</vt:lpstr>
      <vt:lpstr>1_Office Theme</vt:lpstr>
      <vt:lpstr>Improve Machine Learning Results with Ensemble Learning </vt:lpstr>
      <vt:lpstr>Agenda</vt:lpstr>
      <vt:lpstr>Course objectives</vt:lpstr>
      <vt:lpstr>Background Literature Review</vt:lpstr>
      <vt:lpstr>Ensemble learning is a machine learning technique in which the same algorithm is used multiple times, or a group of different algorithms are combined to build a more powerful model. The ensemble is primarily used to improve the performance of the model. </vt:lpstr>
      <vt:lpstr>PowerPoint Presentation</vt:lpstr>
      <vt:lpstr>These are the main instanced when you should use ensemble learning:</vt:lpstr>
      <vt:lpstr>PowerPoint Presentation</vt:lpstr>
      <vt:lpstr>PowerPoint Presentation</vt:lpstr>
      <vt:lpstr>PowerPoint Presentation</vt:lpstr>
      <vt:lpstr>Bagging: Bootstrap Aggregation</vt:lpstr>
      <vt:lpstr>Random Forest =  Row Sampling + Column Sampling </vt:lpstr>
      <vt:lpstr>PowerPoint Presentation</vt:lpstr>
      <vt:lpstr>Boosting</vt:lpstr>
      <vt:lpstr>Different types of boosting algorithms</vt:lpstr>
      <vt:lpstr>AdaBoost algorithm in Machine Learning</vt:lpstr>
      <vt:lpstr>PowerPoint Presentation</vt:lpstr>
      <vt:lpstr>Gradient Boosting Machine</vt:lpstr>
      <vt:lpstr>PowerPoint Presentation</vt:lpstr>
      <vt:lpstr>Gradient Boosting Machine</vt:lpstr>
      <vt:lpstr>PowerPoint Presentation</vt:lpstr>
      <vt:lpstr>Hyperparameters of  Gradient Boosting</vt:lpstr>
      <vt:lpstr>PowerPoint Presentation</vt:lpstr>
      <vt:lpstr>eXtreme Boosting = Better speed + performance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Machine Learning Results with Ensemble Learning </dc:title>
  <dc:creator>Yvonne Phillips</dc:creator>
  <cp:lastModifiedBy>Yvonne Phillips</cp:lastModifiedBy>
  <cp:revision>1</cp:revision>
  <dcterms:created xsi:type="dcterms:W3CDTF">2021-09-05T00:00:29Z</dcterms:created>
  <dcterms:modified xsi:type="dcterms:W3CDTF">2022-03-18T03:05:41Z</dcterms:modified>
</cp:coreProperties>
</file>