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Uniatron</a:t>
            </a:r>
            <a:r>
              <a:rPr lang="de-DE" dirty="0"/>
              <a:t>- </a:t>
            </a:r>
            <a:r>
              <a:rPr lang="de-DE" dirty="0" err="1"/>
              <a:t>Locking</a:t>
            </a:r>
            <a:r>
              <a:rPr lang="de-DE" dirty="0"/>
              <a:t> Apps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healthier</a:t>
            </a:r>
            <a:r>
              <a:rPr lang="de-DE" dirty="0"/>
              <a:t> </a:t>
            </a:r>
            <a:r>
              <a:rPr lang="de-DE" dirty="0" err="1"/>
              <a:t>lifestyle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Danilo Hoss, Fabio Hellmann, Leon Wöhrl, Anja Hager</a:t>
            </a:r>
          </a:p>
        </p:txBody>
      </p:sp>
    </p:spTree>
    <p:extLst>
      <p:ext uri="{BB962C8B-B14F-4D97-AF65-F5344CB8AC3E}">
        <p14:creationId xmlns:p14="http://schemas.microsoft.com/office/powerpoint/2010/main" val="81784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</a:p>
          <a:p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members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progress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,</a:t>
            </a:r>
          </a:p>
          <a:p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and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technically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management-</a:t>
            </a:r>
            <a:r>
              <a:rPr lang="de-DE" dirty="0" err="1"/>
              <a:t>wise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4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App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track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App </a:t>
            </a:r>
            <a:r>
              <a:rPr lang="de-DE" sz="2000" dirty="0" err="1"/>
              <a:t>usage</a:t>
            </a:r>
            <a:r>
              <a:rPr lang="de-DE" sz="2000" dirty="0"/>
              <a:t> time</a:t>
            </a:r>
          </a:p>
          <a:p>
            <a:r>
              <a:rPr lang="de-DE" sz="2000" dirty="0" err="1"/>
              <a:t>Counting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steps</a:t>
            </a:r>
            <a:r>
              <a:rPr lang="de-DE" sz="2000" dirty="0"/>
              <a:t> </a:t>
            </a:r>
            <a:r>
              <a:rPr lang="de-DE" sz="2000" dirty="0" err="1"/>
              <a:t>throughout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day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Locking</a:t>
            </a:r>
            <a:r>
              <a:rPr lang="de-DE" sz="2000" dirty="0"/>
              <a:t> Apps after </a:t>
            </a:r>
            <a:r>
              <a:rPr lang="de-DE" sz="2000" dirty="0" err="1"/>
              <a:t>certain</a:t>
            </a:r>
            <a:r>
              <a:rPr lang="de-DE" sz="2000" dirty="0"/>
              <a:t> time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distract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being</a:t>
            </a:r>
            <a:r>
              <a:rPr lang="de-DE" sz="2000" dirty="0"/>
              <a:t> </a:t>
            </a:r>
            <a:r>
              <a:rPr lang="de-DE" sz="2000" dirty="0" err="1"/>
              <a:t>productive</a:t>
            </a:r>
            <a:endParaRPr lang="de-DE" sz="2000" dirty="0"/>
          </a:p>
          <a:p>
            <a:r>
              <a:rPr lang="de-DE" sz="2000" dirty="0" err="1"/>
              <a:t>Converting</a:t>
            </a:r>
            <a:r>
              <a:rPr lang="de-DE" sz="2000"/>
              <a:t> steps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App </a:t>
            </a:r>
            <a:r>
              <a:rPr lang="de-DE" sz="2000" dirty="0" err="1"/>
              <a:t>usage</a:t>
            </a:r>
            <a:r>
              <a:rPr lang="de-DE" sz="2000" dirty="0"/>
              <a:t> time</a:t>
            </a:r>
          </a:p>
          <a:p>
            <a:r>
              <a:rPr lang="de-DE" sz="2000" dirty="0"/>
              <a:t>Tracking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emotions</a:t>
            </a:r>
            <a:r>
              <a:rPr lang="de-DE" sz="2000" dirty="0"/>
              <a:t> after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exchange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64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Components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  <a:p>
            <a:r>
              <a:rPr lang="de-DE" dirty="0"/>
              <a:t>Emotion Tracking</a:t>
            </a:r>
          </a:p>
          <a:p>
            <a:r>
              <a:rPr lang="de-DE" dirty="0"/>
              <a:t>Database</a:t>
            </a:r>
          </a:p>
          <a:p>
            <a:r>
              <a:rPr lang="de-DE" dirty="0"/>
              <a:t>Service: </a:t>
            </a:r>
            <a:r>
              <a:rPr lang="de-DE" dirty="0" err="1"/>
              <a:t>Stepcounter</a:t>
            </a:r>
            <a:r>
              <a:rPr lang="de-DE" dirty="0"/>
              <a:t> </a:t>
            </a:r>
          </a:p>
          <a:p>
            <a:r>
              <a:rPr lang="de-DE" dirty="0"/>
              <a:t>Service: </a:t>
            </a:r>
            <a:r>
              <a:rPr lang="de-DE" dirty="0" err="1"/>
              <a:t>Collect</a:t>
            </a:r>
            <a:r>
              <a:rPr lang="de-DE" dirty="0"/>
              <a:t> App </a:t>
            </a:r>
            <a:r>
              <a:rPr lang="de-DE" dirty="0" err="1"/>
              <a:t>Usage</a:t>
            </a:r>
            <a:r>
              <a:rPr lang="de-DE" dirty="0"/>
              <a:t> </a:t>
            </a:r>
          </a:p>
          <a:p>
            <a:r>
              <a:rPr lang="de-DE" dirty="0"/>
              <a:t>Service: App </a:t>
            </a:r>
            <a:r>
              <a:rPr lang="de-DE" dirty="0" err="1"/>
              <a:t>Locking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40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UNIAtron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71" y="1770425"/>
            <a:ext cx="2471049" cy="4392976"/>
          </a:xfrm>
          <a:prstGeom prst="rect">
            <a:avLst/>
          </a:prstGeom>
        </p:spPr>
      </p:pic>
      <p:pic>
        <p:nvPicPr>
          <p:cNvPr id="12" name="Inhaltsplatzhalt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36" y="1770425"/>
            <a:ext cx="2494766" cy="443514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057" y="1770425"/>
            <a:ext cx="2573179" cy="45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79" y="1430417"/>
            <a:ext cx="2508111" cy="4458864"/>
          </a:xfrm>
          <a:prstGeom prst="rect">
            <a:avLst/>
          </a:prstGeom>
        </p:spPr>
      </p:pic>
      <p:pic>
        <p:nvPicPr>
          <p:cNvPr id="10" name="Inhaltsplatzhalter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15736"/>
            <a:ext cx="2524627" cy="448822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178" y="1415736"/>
            <a:ext cx="2490689" cy="44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2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900" y="1463041"/>
            <a:ext cx="8931102" cy="4578322"/>
          </a:xfrm>
        </p:spPr>
        <p:txBody>
          <a:bodyPr>
            <a:normAutofit/>
          </a:bodyPr>
          <a:lstStyle/>
          <a:p>
            <a:r>
              <a:rPr lang="de-DE" dirty="0" err="1"/>
              <a:t>Locking</a:t>
            </a:r>
            <a:r>
              <a:rPr lang="de-DE" dirty="0"/>
              <a:t> Apps </a:t>
            </a:r>
            <a:r>
              <a:rPr lang="de-DE" dirty="0" err="1"/>
              <a:t>when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launch </a:t>
            </a:r>
            <a:r>
              <a:rPr lang="de-DE" dirty="0" err="1"/>
              <a:t>our</a:t>
            </a:r>
            <a:r>
              <a:rPr lang="de-DE" dirty="0"/>
              <a:t> App</a:t>
            </a:r>
          </a:p>
          <a:p>
            <a:r>
              <a:rPr lang="de-DE" dirty="0" err="1"/>
              <a:t>Improve</a:t>
            </a:r>
            <a:r>
              <a:rPr lang="de-DE" dirty="0"/>
              <a:t> all Services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/>
              <a:t>Nice-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have</a:t>
            </a:r>
            <a:r>
              <a:rPr lang="de-DE" dirty="0"/>
              <a:t>:  - </a:t>
            </a:r>
            <a:r>
              <a:rPr lang="de-DE" dirty="0" err="1"/>
              <a:t>Notification</a:t>
            </a:r>
            <a:r>
              <a:rPr lang="de-DE" dirty="0"/>
              <a:t> :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out</a:t>
            </a:r>
          </a:p>
          <a:p>
            <a:pPr marL="0" indent="0">
              <a:buNone/>
            </a:pPr>
            <a:r>
              <a:rPr lang="de-DE" dirty="0"/>
              <a:t>				 -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i="1" dirty="0" err="1"/>
              <a:t>Encountered</a:t>
            </a:r>
            <a:r>
              <a:rPr lang="de-DE" b="1" i="1" dirty="0"/>
              <a:t> </a:t>
            </a:r>
            <a:r>
              <a:rPr lang="de-DE" b="1" i="1" dirty="0" err="1"/>
              <a:t>problems</a:t>
            </a:r>
            <a:r>
              <a:rPr lang="de-DE" b="1" i="1" dirty="0"/>
              <a:t>:</a:t>
            </a:r>
          </a:p>
          <a:p>
            <a:r>
              <a:rPr lang="de-DE" dirty="0"/>
              <a:t>Not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stepcount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devices</a:t>
            </a:r>
            <a:r>
              <a:rPr lang="de-DE" dirty="0"/>
              <a:t>  -&gt; different </a:t>
            </a:r>
            <a:r>
              <a:rPr lang="de-DE" dirty="0" err="1"/>
              <a:t>results</a:t>
            </a:r>
            <a:r>
              <a:rPr lang="de-DE" dirty="0"/>
              <a:t> on same OS</a:t>
            </a:r>
          </a:p>
          <a:p>
            <a:r>
              <a:rPr lang="de-DE" dirty="0"/>
              <a:t>Services </a:t>
            </a:r>
            <a:r>
              <a:rPr lang="de-DE" dirty="0" err="1"/>
              <a:t>enter</a:t>
            </a:r>
            <a:r>
              <a:rPr lang="de-DE" dirty="0"/>
              <a:t> Android </a:t>
            </a:r>
            <a:r>
              <a:rPr lang="de-DE" dirty="0" err="1"/>
              <a:t>Doze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r>
              <a:rPr lang="de-DE" dirty="0" err="1"/>
              <a:t>Locking</a:t>
            </a:r>
            <a:r>
              <a:rPr lang="de-DE" dirty="0"/>
              <a:t> Apps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8116681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145</Words>
  <Application>Microsoft Office PowerPoint</Application>
  <PresentationFormat>Breitbild</PresentationFormat>
  <Paragraphs>35</Paragraphs>
  <Slides>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Uniatron- Locking Apps for a healthier lifestyle</vt:lpstr>
      <vt:lpstr>PowerPoint-Präsentation</vt:lpstr>
      <vt:lpstr>General Idea</vt:lpstr>
      <vt:lpstr>Main Components</vt:lpstr>
      <vt:lpstr>UNIAtron</vt:lpstr>
      <vt:lpstr>PowerPoint-Präsentation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Uniatron- Locking Apps for a healthier lifestyle</dc:title>
  <dc:creator>Anja Hager</dc:creator>
  <cp:lastModifiedBy>Leon</cp:lastModifiedBy>
  <cp:revision>11</cp:revision>
  <dcterms:created xsi:type="dcterms:W3CDTF">2018-06-03T21:13:49Z</dcterms:created>
  <dcterms:modified xsi:type="dcterms:W3CDTF">2018-06-07T07:18:40Z</dcterms:modified>
</cp:coreProperties>
</file>