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87B55-61CE-4574-A994-56642A3937CA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9B38601-E8BB-4F86-9891-74BAA1593B82}">
      <dgm:prSet/>
      <dgm:spPr/>
      <dgm:t>
        <a:bodyPr/>
        <a:lstStyle/>
        <a:p>
          <a:r>
            <a:rPr lang="de-DE" dirty="0"/>
            <a:t>App time </a:t>
          </a:r>
          <a:r>
            <a:rPr lang="de-DE" dirty="0" err="1"/>
            <a:t>usage</a:t>
          </a:r>
          <a:endParaRPr lang="en-US" dirty="0"/>
        </a:p>
      </dgm:t>
    </dgm:pt>
    <dgm:pt modelId="{E56E3889-EF5B-406E-91EE-415C6D0C31AF}" type="parTrans" cxnId="{AF1884ED-8A47-4F85-A9BE-EA19CF6721E1}">
      <dgm:prSet/>
      <dgm:spPr/>
      <dgm:t>
        <a:bodyPr/>
        <a:lstStyle/>
        <a:p>
          <a:endParaRPr lang="en-US"/>
        </a:p>
      </dgm:t>
    </dgm:pt>
    <dgm:pt modelId="{D10D85CB-0180-4755-BBD6-1AC33DB240F9}" type="sibTrans" cxnId="{AF1884ED-8A47-4F85-A9BE-EA19CF6721E1}">
      <dgm:prSet/>
      <dgm:spPr/>
      <dgm:t>
        <a:bodyPr/>
        <a:lstStyle/>
        <a:p>
          <a:endParaRPr lang="en-US"/>
        </a:p>
      </dgm:t>
    </dgm:pt>
    <dgm:pt modelId="{65F6CB29-32DF-4CDA-BF85-6B5A77D3A8D0}">
      <dgm:prSet/>
      <dgm:spPr/>
      <dgm:t>
        <a:bodyPr/>
        <a:lstStyle/>
        <a:p>
          <a:r>
            <a:rPr lang="de-DE" dirty="0"/>
            <a:t>Step counter</a:t>
          </a:r>
          <a:endParaRPr lang="en-US" dirty="0"/>
        </a:p>
      </dgm:t>
    </dgm:pt>
    <dgm:pt modelId="{7082F214-DE62-4196-9D9F-902540A2608D}" type="parTrans" cxnId="{D5826C9A-6726-42B5-A109-D778A4F7516A}">
      <dgm:prSet/>
      <dgm:spPr/>
      <dgm:t>
        <a:bodyPr/>
        <a:lstStyle/>
        <a:p>
          <a:endParaRPr lang="en-US"/>
        </a:p>
      </dgm:t>
    </dgm:pt>
    <dgm:pt modelId="{1C3801C1-1353-4F93-9055-A91433AFA796}" type="sibTrans" cxnId="{D5826C9A-6726-42B5-A109-D778A4F7516A}">
      <dgm:prSet/>
      <dgm:spPr/>
      <dgm:t>
        <a:bodyPr/>
        <a:lstStyle/>
        <a:p>
          <a:endParaRPr lang="en-US"/>
        </a:p>
      </dgm:t>
    </dgm:pt>
    <dgm:pt modelId="{53E74A07-BE84-4491-B7A3-AEB4CA53660A}">
      <dgm:prSet/>
      <dgm:spPr/>
      <dgm:t>
        <a:bodyPr/>
        <a:lstStyle/>
        <a:p>
          <a:r>
            <a:rPr lang="de-DE" dirty="0"/>
            <a:t>App </a:t>
          </a:r>
          <a:r>
            <a:rPr lang="de-DE" dirty="0" err="1"/>
            <a:t>locking</a:t>
          </a:r>
          <a:endParaRPr lang="en-US" dirty="0"/>
        </a:p>
      </dgm:t>
    </dgm:pt>
    <dgm:pt modelId="{F5FCA0E7-C02B-44DC-8C28-F0BA3E0E9B62}" type="parTrans" cxnId="{04CDA0FD-1606-4148-A52A-F91D05B2DD43}">
      <dgm:prSet/>
      <dgm:spPr/>
      <dgm:t>
        <a:bodyPr/>
        <a:lstStyle/>
        <a:p>
          <a:endParaRPr lang="en-US"/>
        </a:p>
      </dgm:t>
    </dgm:pt>
    <dgm:pt modelId="{F465C93E-2D0E-4869-A7E3-3DF59704E692}" type="sibTrans" cxnId="{04CDA0FD-1606-4148-A52A-F91D05B2DD43}">
      <dgm:prSet/>
      <dgm:spPr/>
      <dgm:t>
        <a:bodyPr/>
        <a:lstStyle/>
        <a:p>
          <a:endParaRPr lang="en-US"/>
        </a:p>
      </dgm:t>
    </dgm:pt>
    <dgm:pt modelId="{4CA19AFE-A92B-4A21-A707-F1A9220AE4D2}">
      <dgm:prSet/>
      <dgm:spPr/>
      <dgm:t>
        <a:bodyPr/>
        <a:lstStyle/>
        <a:p>
          <a:r>
            <a:rPr lang="de-DE" dirty="0"/>
            <a:t>Learning Aid</a:t>
          </a:r>
          <a:endParaRPr lang="en-US" dirty="0"/>
        </a:p>
      </dgm:t>
    </dgm:pt>
    <dgm:pt modelId="{814878D8-7557-4009-834B-F0C02F767790}" type="parTrans" cxnId="{BDD1DD79-A96C-4DB2-8E63-956192D6A438}">
      <dgm:prSet/>
      <dgm:spPr/>
      <dgm:t>
        <a:bodyPr/>
        <a:lstStyle/>
        <a:p>
          <a:endParaRPr lang="en-US"/>
        </a:p>
      </dgm:t>
    </dgm:pt>
    <dgm:pt modelId="{9966915C-08B2-4C1A-B534-3B089A20F37B}" type="sibTrans" cxnId="{BDD1DD79-A96C-4DB2-8E63-956192D6A438}">
      <dgm:prSet/>
      <dgm:spPr/>
      <dgm:t>
        <a:bodyPr/>
        <a:lstStyle/>
        <a:p>
          <a:endParaRPr lang="en-US"/>
        </a:p>
      </dgm:t>
    </dgm:pt>
    <dgm:pt modelId="{029D0851-5726-4B9B-B11E-89F38C07995E}">
      <dgm:prSet/>
      <dgm:spPr/>
      <dgm:t>
        <a:bodyPr/>
        <a:lstStyle/>
        <a:p>
          <a:r>
            <a:rPr lang="de-DE" dirty="0"/>
            <a:t>Emotion </a:t>
          </a:r>
          <a:r>
            <a:rPr lang="de-DE" dirty="0" err="1"/>
            <a:t>tracking</a:t>
          </a:r>
          <a:endParaRPr lang="en-US" dirty="0"/>
        </a:p>
      </dgm:t>
    </dgm:pt>
    <dgm:pt modelId="{71C44282-C674-442D-9DF2-C2C479C0278C}" type="parTrans" cxnId="{2576F0E5-97BD-4569-83BB-2CE18C920851}">
      <dgm:prSet/>
      <dgm:spPr/>
      <dgm:t>
        <a:bodyPr/>
        <a:lstStyle/>
        <a:p>
          <a:endParaRPr lang="en-US"/>
        </a:p>
      </dgm:t>
    </dgm:pt>
    <dgm:pt modelId="{4DB8A41A-7425-4E97-AF8D-C71F66D7D4D3}" type="sibTrans" cxnId="{2576F0E5-97BD-4569-83BB-2CE18C920851}">
      <dgm:prSet/>
      <dgm:spPr/>
      <dgm:t>
        <a:bodyPr/>
        <a:lstStyle/>
        <a:p>
          <a:endParaRPr lang="en-US"/>
        </a:p>
      </dgm:t>
    </dgm:pt>
    <dgm:pt modelId="{4658E44B-CC13-4D53-B8E4-A2F0DF034CA2}">
      <dgm:prSet/>
      <dgm:spPr/>
      <dgm:t>
        <a:bodyPr/>
        <a:lstStyle/>
        <a:p>
          <a:r>
            <a:rPr lang="de-DE" dirty="0"/>
            <a:t>Configurations</a:t>
          </a:r>
          <a:endParaRPr lang="en-US" dirty="0"/>
        </a:p>
      </dgm:t>
    </dgm:pt>
    <dgm:pt modelId="{9F5B95BA-1BEC-4D21-8C8D-9C60A8E7EA6B}" type="parTrans" cxnId="{F24E5DB2-4B03-4A4E-A6CF-17E033023F87}">
      <dgm:prSet/>
      <dgm:spPr/>
      <dgm:t>
        <a:bodyPr/>
        <a:lstStyle/>
        <a:p>
          <a:endParaRPr lang="en-US"/>
        </a:p>
      </dgm:t>
    </dgm:pt>
    <dgm:pt modelId="{95EB7DBD-99BB-4E84-884C-1BA514B6C9A3}" type="sibTrans" cxnId="{F24E5DB2-4B03-4A4E-A6CF-17E033023F87}">
      <dgm:prSet/>
      <dgm:spPr/>
      <dgm:t>
        <a:bodyPr/>
        <a:lstStyle/>
        <a:p>
          <a:endParaRPr lang="en-US"/>
        </a:p>
      </dgm:t>
    </dgm:pt>
    <dgm:pt modelId="{CCF17569-3965-458C-9839-E8FF0055E2DC}">
      <dgm:prSet/>
      <dgm:spPr/>
      <dgm:t>
        <a:bodyPr/>
        <a:lstStyle/>
        <a:p>
          <a:r>
            <a:rPr lang="en-US" dirty="0" err="1"/>
            <a:t>UNIatron</a:t>
          </a:r>
          <a:endParaRPr lang="en-US" dirty="0"/>
        </a:p>
      </dgm:t>
    </dgm:pt>
    <dgm:pt modelId="{3A183526-05BE-4F77-8584-70290E53893D}" type="parTrans" cxnId="{1E39E831-A584-4C02-A52F-10C236757BB0}">
      <dgm:prSet/>
      <dgm:spPr/>
      <dgm:t>
        <a:bodyPr/>
        <a:lstStyle/>
        <a:p>
          <a:endParaRPr lang="de-DE"/>
        </a:p>
      </dgm:t>
    </dgm:pt>
    <dgm:pt modelId="{0118719F-D18F-4C6E-9120-7A8A94825E91}" type="sibTrans" cxnId="{1E39E831-A584-4C02-A52F-10C236757BB0}">
      <dgm:prSet/>
      <dgm:spPr/>
      <dgm:t>
        <a:bodyPr/>
        <a:lstStyle/>
        <a:p>
          <a:endParaRPr lang="de-DE"/>
        </a:p>
      </dgm:t>
    </dgm:pt>
    <dgm:pt modelId="{6A900E02-8B4D-4189-BB8E-23806136CD26}" type="pres">
      <dgm:prSet presAssocID="{EE787B55-61CE-4574-A994-56642A3937C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2B97F31-A7D5-4026-9CBD-DF98D928287B}" type="pres">
      <dgm:prSet presAssocID="{CCF17569-3965-458C-9839-E8FF0055E2DC}" presName="centerShape" presStyleLbl="node0" presStyleIdx="0" presStyleCnt="1"/>
      <dgm:spPr/>
    </dgm:pt>
    <dgm:pt modelId="{035AD76B-BE2A-4157-8655-D253E2651343}" type="pres">
      <dgm:prSet presAssocID="{7082F214-DE62-4196-9D9F-902540A2608D}" presName="parTrans" presStyleLbl="bgSibTrans2D1" presStyleIdx="0" presStyleCnt="6"/>
      <dgm:spPr/>
    </dgm:pt>
    <dgm:pt modelId="{5A56B467-700B-4058-9EB7-DEF91D8AAC59}" type="pres">
      <dgm:prSet presAssocID="{65F6CB29-32DF-4CDA-BF85-6B5A77D3A8D0}" presName="node" presStyleLbl="node1" presStyleIdx="0" presStyleCnt="6">
        <dgm:presLayoutVars>
          <dgm:bulletEnabled val="1"/>
        </dgm:presLayoutVars>
      </dgm:prSet>
      <dgm:spPr/>
    </dgm:pt>
    <dgm:pt modelId="{02D5363F-8966-4B3E-B8DD-281FA0A528A0}" type="pres">
      <dgm:prSet presAssocID="{E56E3889-EF5B-406E-91EE-415C6D0C31AF}" presName="parTrans" presStyleLbl="bgSibTrans2D1" presStyleIdx="1" presStyleCnt="6"/>
      <dgm:spPr/>
    </dgm:pt>
    <dgm:pt modelId="{189FBAAC-5A63-4936-80EE-5FB1BB955923}" type="pres">
      <dgm:prSet presAssocID="{99B38601-E8BB-4F86-9891-74BAA1593B82}" presName="node" presStyleLbl="node1" presStyleIdx="1" presStyleCnt="6">
        <dgm:presLayoutVars>
          <dgm:bulletEnabled val="1"/>
        </dgm:presLayoutVars>
      </dgm:prSet>
      <dgm:spPr/>
    </dgm:pt>
    <dgm:pt modelId="{1296835F-34BE-4FC7-B2C5-3DEF9E53C61B}" type="pres">
      <dgm:prSet presAssocID="{F5FCA0E7-C02B-44DC-8C28-F0BA3E0E9B62}" presName="parTrans" presStyleLbl="bgSibTrans2D1" presStyleIdx="2" presStyleCnt="6"/>
      <dgm:spPr/>
    </dgm:pt>
    <dgm:pt modelId="{3248916B-FFC7-4209-9E3A-8E41F20F9BBD}" type="pres">
      <dgm:prSet presAssocID="{53E74A07-BE84-4491-B7A3-AEB4CA53660A}" presName="node" presStyleLbl="node1" presStyleIdx="2" presStyleCnt="6">
        <dgm:presLayoutVars>
          <dgm:bulletEnabled val="1"/>
        </dgm:presLayoutVars>
      </dgm:prSet>
      <dgm:spPr/>
    </dgm:pt>
    <dgm:pt modelId="{E5CA3B17-B035-4C49-9E8F-61199A2EDDC0}" type="pres">
      <dgm:prSet presAssocID="{814878D8-7557-4009-834B-F0C02F767790}" presName="parTrans" presStyleLbl="bgSibTrans2D1" presStyleIdx="3" presStyleCnt="6"/>
      <dgm:spPr/>
    </dgm:pt>
    <dgm:pt modelId="{4C7AA72E-5734-4373-9EA8-F9493A57C40E}" type="pres">
      <dgm:prSet presAssocID="{4CA19AFE-A92B-4A21-A707-F1A9220AE4D2}" presName="node" presStyleLbl="node1" presStyleIdx="3" presStyleCnt="6">
        <dgm:presLayoutVars>
          <dgm:bulletEnabled val="1"/>
        </dgm:presLayoutVars>
      </dgm:prSet>
      <dgm:spPr/>
    </dgm:pt>
    <dgm:pt modelId="{2307C343-6092-41BA-BE85-F7B9D63238B0}" type="pres">
      <dgm:prSet presAssocID="{71C44282-C674-442D-9DF2-C2C479C0278C}" presName="parTrans" presStyleLbl="bgSibTrans2D1" presStyleIdx="4" presStyleCnt="6"/>
      <dgm:spPr/>
    </dgm:pt>
    <dgm:pt modelId="{34A60924-0122-40D0-BD03-D06D9D5707AA}" type="pres">
      <dgm:prSet presAssocID="{029D0851-5726-4B9B-B11E-89F38C07995E}" presName="node" presStyleLbl="node1" presStyleIdx="4" presStyleCnt="6">
        <dgm:presLayoutVars>
          <dgm:bulletEnabled val="1"/>
        </dgm:presLayoutVars>
      </dgm:prSet>
      <dgm:spPr/>
    </dgm:pt>
    <dgm:pt modelId="{AB91204A-5A14-4DF6-A5CE-7514B46BB53F}" type="pres">
      <dgm:prSet presAssocID="{9F5B95BA-1BEC-4D21-8C8D-9C60A8E7EA6B}" presName="parTrans" presStyleLbl="bgSibTrans2D1" presStyleIdx="5" presStyleCnt="6"/>
      <dgm:spPr/>
    </dgm:pt>
    <dgm:pt modelId="{BA45DA95-460E-48B5-B745-BF0192725DEC}" type="pres">
      <dgm:prSet presAssocID="{4658E44B-CC13-4D53-B8E4-A2F0DF034CA2}" presName="node" presStyleLbl="node1" presStyleIdx="5" presStyleCnt="6">
        <dgm:presLayoutVars>
          <dgm:bulletEnabled val="1"/>
        </dgm:presLayoutVars>
      </dgm:prSet>
      <dgm:spPr/>
    </dgm:pt>
  </dgm:ptLst>
  <dgm:cxnLst>
    <dgm:cxn modelId="{46F4FF0A-D490-4A15-A49C-25BD65E93F05}" type="presOf" srcId="{CCF17569-3965-458C-9839-E8FF0055E2DC}" destId="{82B97F31-A7D5-4026-9CBD-DF98D928287B}" srcOrd="0" destOrd="0" presId="urn:microsoft.com/office/officeart/2005/8/layout/radial4"/>
    <dgm:cxn modelId="{EAB2C512-07A6-48A7-90D5-9537406E1228}" type="presOf" srcId="{53E74A07-BE84-4491-B7A3-AEB4CA53660A}" destId="{3248916B-FFC7-4209-9E3A-8E41F20F9BBD}" srcOrd="0" destOrd="0" presId="urn:microsoft.com/office/officeart/2005/8/layout/radial4"/>
    <dgm:cxn modelId="{36EF272C-FC3C-4A13-B616-9C78BEEA15DE}" type="presOf" srcId="{814878D8-7557-4009-834B-F0C02F767790}" destId="{E5CA3B17-B035-4C49-9E8F-61199A2EDDC0}" srcOrd="0" destOrd="0" presId="urn:microsoft.com/office/officeart/2005/8/layout/radial4"/>
    <dgm:cxn modelId="{1E39E831-A584-4C02-A52F-10C236757BB0}" srcId="{EE787B55-61CE-4574-A994-56642A3937CA}" destId="{CCF17569-3965-458C-9839-E8FF0055E2DC}" srcOrd="0" destOrd="0" parTransId="{3A183526-05BE-4F77-8584-70290E53893D}" sibTransId="{0118719F-D18F-4C6E-9120-7A8A94825E91}"/>
    <dgm:cxn modelId="{56113A49-E34E-4F3D-9D17-D24E50FC857C}" type="presOf" srcId="{99B38601-E8BB-4F86-9891-74BAA1593B82}" destId="{189FBAAC-5A63-4936-80EE-5FB1BB955923}" srcOrd="0" destOrd="0" presId="urn:microsoft.com/office/officeart/2005/8/layout/radial4"/>
    <dgm:cxn modelId="{7D9CBF49-0111-4291-A4EF-0DBBA413B953}" type="presOf" srcId="{F5FCA0E7-C02B-44DC-8C28-F0BA3E0E9B62}" destId="{1296835F-34BE-4FC7-B2C5-3DEF9E53C61B}" srcOrd="0" destOrd="0" presId="urn:microsoft.com/office/officeart/2005/8/layout/radial4"/>
    <dgm:cxn modelId="{5E130754-7B4F-492E-8E03-9E543B732E88}" type="presOf" srcId="{029D0851-5726-4B9B-B11E-89F38C07995E}" destId="{34A60924-0122-40D0-BD03-D06D9D5707AA}" srcOrd="0" destOrd="0" presId="urn:microsoft.com/office/officeart/2005/8/layout/radial4"/>
    <dgm:cxn modelId="{BDD1DD79-A96C-4DB2-8E63-956192D6A438}" srcId="{CCF17569-3965-458C-9839-E8FF0055E2DC}" destId="{4CA19AFE-A92B-4A21-A707-F1A9220AE4D2}" srcOrd="3" destOrd="0" parTransId="{814878D8-7557-4009-834B-F0C02F767790}" sibTransId="{9966915C-08B2-4C1A-B534-3B089A20F37B}"/>
    <dgm:cxn modelId="{25231190-66D6-42CD-944B-34E919D58F09}" type="presOf" srcId="{4CA19AFE-A92B-4A21-A707-F1A9220AE4D2}" destId="{4C7AA72E-5734-4373-9EA8-F9493A57C40E}" srcOrd="0" destOrd="0" presId="urn:microsoft.com/office/officeart/2005/8/layout/radial4"/>
    <dgm:cxn modelId="{D5826C9A-6726-42B5-A109-D778A4F7516A}" srcId="{CCF17569-3965-458C-9839-E8FF0055E2DC}" destId="{65F6CB29-32DF-4CDA-BF85-6B5A77D3A8D0}" srcOrd="0" destOrd="0" parTransId="{7082F214-DE62-4196-9D9F-902540A2608D}" sibTransId="{1C3801C1-1353-4F93-9055-A91433AFA796}"/>
    <dgm:cxn modelId="{07B7259B-600F-4E33-B8BF-2B8933A8E167}" type="presOf" srcId="{4658E44B-CC13-4D53-B8E4-A2F0DF034CA2}" destId="{BA45DA95-460E-48B5-B745-BF0192725DEC}" srcOrd="0" destOrd="0" presId="urn:microsoft.com/office/officeart/2005/8/layout/radial4"/>
    <dgm:cxn modelId="{EB5BB5A5-F508-497A-A272-ACEF0841B72A}" type="presOf" srcId="{65F6CB29-32DF-4CDA-BF85-6B5A77D3A8D0}" destId="{5A56B467-700B-4058-9EB7-DEF91D8AAC59}" srcOrd="0" destOrd="0" presId="urn:microsoft.com/office/officeart/2005/8/layout/radial4"/>
    <dgm:cxn modelId="{F24E5DB2-4B03-4A4E-A6CF-17E033023F87}" srcId="{CCF17569-3965-458C-9839-E8FF0055E2DC}" destId="{4658E44B-CC13-4D53-B8E4-A2F0DF034CA2}" srcOrd="5" destOrd="0" parTransId="{9F5B95BA-1BEC-4D21-8C8D-9C60A8E7EA6B}" sibTransId="{95EB7DBD-99BB-4E84-884C-1BA514B6C9A3}"/>
    <dgm:cxn modelId="{636600B5-24EC-4AAC-9A7D-C83036C5C3C4}" type="presOf" srcId="{71C44282-C674-442D-9DF2-C2C479C0278C}" destId="{2307C343-6092-41BA-BE85-F7B9D63238B0}" srcOrd="0" destOrd="0" presId="urn:microsoft.com/office/officeart/2005/8/layout/radial4"/>
    <dgm:cxn modelId="{7C9577BE-C174-4488-858B-0709A5231B70}" type="presOf" srcId="{EE787B55-61CE-4574-A994-56642A3937CA}" destId="{6A900E02-8B4D-4189-BB8E-23806136CD26}" srcOrd="0" destOrd="0" presId="urn:microsoft.com/office/officeart/2005/8/layout/radial4"/>
    <dgm:cxn modelId="{BCAFCFD7-F382-4778-BDCB-74EF32A075C0}" type="presOf" srcId="{E56E3889-EF5B-406E-91EE-415C6D0C31AF}" destId="{02D5363F-8966-4B3E-B8DD-281FA0A528A0}" srcOrd="0" destOrd="0" presId="urn:microsoft.com/office/officeart/2005/8/layout/radial4"/>
    <dgm:cxn modelId="{2576F0E5-97BD-4569-83BB-2CE18C920851}" srcId="{CCF17569-3965-458C-9839-E8FF0055E2DC}" destId="{029D0851-5726-4B9B-B11E-89F38C07995E}" srcOrd="4" destOrd="0" parTransId="{71C44282-C674-442D-9DF2-C2C479C0278C}" sibTransId="{4DB8A41A-7425-4E97-AF8D-C71F66D7D4D3}"/>
    <dgm:cxn modelId="{AF1884ED-8A47-4F85-A9BE-EA19CF6721E1}" srcId="{CCF17569-3965-458C-9839-E8FF0055E2DC}" destId="{99B38601-E8BB-4F86-9891-74BAA1593B82}" srcOrd="1" destOrd="0" parTransId="{E56E3889-EF5B-406E-91EE-415C6D0C31AF}" sibTransId="{D10D85CB-0180-4755-BBD6-1AC33DB240F9}"/>
    <dgm:cxn modelId="{05C6E4EF-6D64-4D9F-834E-CECFD018EEC4}" type="presOf" srcId="{9F5B95BA-1BEC-4D21-8C8D-9C60A8E7EA6B}" destId="{AB91204A-5A14-4DF6-A5CE-7514B46BB53F}" srcOrd="0" destOrd="0" presId="urn:microsoft.com/office/officeart/2005/8/layout/radial4"/>
    <dgm:cxn modelId="{2C7C76F5-89CD-4EC6-BA33-D4E25BF7C584}" type="presOf" srcId="{7082F214-DE62-4196-9D9F-902540A2608D}" destId="{035AD76B-BE2A-4157-8655-D253E2651343}" srcOrd="0" destOrd="0" presId="urn:microsoft.com/office/officeart/2005/8/layout/radial4"/>
    <dgm:cxn modelId="{04CDA0FD-1606-4148-A52A-F91D05B2DD43}" srcId="{CCF17569-3965-458C-9839-E8FF0055E2DC}" destId="{53E74A07-BE84-4491-B7A3-AEB4CA53660A}" srcOrd="2" destOrd="0" parTransId="{F5FCA0E7-C02B-44DC-8C28-F0BA3E0E9B62}" sibTransId="{F465C93E-2D0E-4869-A7E3-3DF59704E692}"/>
    <dgm:cxn modelId="{9163852B-B442-4331-9C4C-04D9D28A112A}" type="presParOf" srcId="{6A900E02-8B4D-4189-BB8E-23806136CD26}" destId="{82B97F31-A7D5-4026-9CBD-DF98D928287B}" srcOrd="0" destOrd="0" presId="urn:microsoft.com/office/officeart/2005/8/layout/radial4"/>
    <dgm:cxn modelId="{ED26EE3B-E0EB-4292-B56B-EA36BB59676A}" type="presParOf" srcId="{6A900E02-8B4D-4189-BB8E-23806136CD26}" destId="{035AD76B-BE2A-4157-8655-D253E2651343}" srcOrd="1" destOrd="0" presId="urn:microsoft.com/office/officeart/2005/8/layout/radial4"/>
    <dgm:cxn modelId="{C1BBE7BE-5B34-4370-BF31-86B0AE9D6641}" type="presParOf" srcId="{6A900E02-8B4D-4189-BB8E-23806136CD26}" destId="{5A56B467-700B-4058-9EB7-DEF91D8AAC59}" srcOrd="2" destOrd="0" presId="urn:microsoft.com/office/officeart/2005/8/layout/radial4"/>
    <dgm:cxn modelId="{B6AC78D5-D5E2-448E-83EB-1D6A5336C2D1}" type="presParOf" srcId="{6A900E02-8B4D-4189-BB8E-23806136CD26}" destId="{02D5363F-8966-4B3E-B8DD-281FA0A528A0}" srcOrd="3" destOrd="0" presId="urn:microsoft.com/office/officeart/2005/8/layout/radial4"/>
    <dgm:cxn modelId="{A1E59250-529A-489D-A527-B188C2421017}" type="presParOf" srcId="{6A900E02-8B4D-4189-BB8E-23806136CD26}" destId="{189FBAAC-5A63-4936-80EE-5FB1BB955923}" srcOrd="4" destOrd="0" presId="urn:microsoft.com/office/officeart/2005/8/layout/radial4"/>
    <dgm:cxn modelId="{A9E35515-8B49-45C8-B1EC-5E134CFC6530}" type="presParOf" srcId="{6A900E02-8B4D-4189-BB8E-23806136CD26}" destId="{1296835F-34BE-4FC7-B2C5-3DEF9E53C61B}" srcOrd="5" destOrd="0" presId="urn:microsoft.com/office/officeart/2005/8/layout/radial4"/>
    <dgm:cxn modelId="{55DF5FD6-A226-4C6D-B897-30B76A48CC01}" type="presParOf" srcId="{6A900E02-8B4D-4189-BB8E-23806136CD26}" destId="{3248916B-FFC7-4209-9E3A-8E41F20F9BBD}" srcOrd="6" destOrd="0" presId="urn:microsoft.com/office/officeart/2005/8/layout/radial4"/>
    <dgm:cxn modelId="{33778662-CF28-4088-A422-6E17B922CF5D}" type="presParOf" srcId="{6A900E02-8B4D-4189-BB8E-23806136CD26}" destId="{E5CA3B17-B035-4C49-9E8F-61199A2EDDC0}" srcOrd="7" destOrd="0" presId="urn:microsoft.com/office/officeart/2005/8/layout/radial4"/>
    <dgm:cxn modelId="{4DC7F030-7E0F-4117-9FD3-3A607C216561}" type="presParOf" srcId="{6A900E02-8B4D-4189-BB8E-23806136CD26}" destId="{4C7AA72E-5734-4373-9EA8-F9493A57C40E}" srcOrd="8" destOrd="0" presId="urn:microsoft.com/office/officeart/2005/8/layout/radial4"/>
    <dgm:cxn modelId="{BE78B043-1D2B-4B25-AEC4-BDE1E8DE2E22}" type="presParOf" srcId="{6A900E02-8B4D-4189-BB8E-23806136CD26}" destId="{2307C343-6092-41BA-BE85-F7B9D63238B0}" srcOrd="9" destOrd="0" presId="urn:microsoft.com/office/officeart/2005/8/layout/radial4"/>
    <dgm:cxn modelId="{DC24AB83-2B67-4C30-8799-3033FB82C688}" type="presParOf" srcId="{6A900E02-8B4D-4189-BB8E-23806136CD26}" destId="{34A60924-0122-40D0-BD03-D06D9D5707AA}" srcOrd="10" destOrd="0" presId="urn:microsoft.com/office/officeart/2005/8/layout/radial4"/>
    <dgm:cxn modelId="{75011494-1CE6-4F0C-B5D5-1F51C0CAD155}" type="presParOf" srcId="{6A900E02-8B4D-4189-BB8E-23806136CD26}" destId="{AB91204A-5A14-4DF6-A5CE-7514B46BB53F}" srcOrd="11" destOrd="0" presId="urn:microsoft.com/office/officeart/2005/8/layout/radial4"/>
    <dgm:cxn modelId="{ABA321CB-52B1-4BE8-B2F6-7BA534EC9E11}" type="presParOf" srcId="{6A900E02-8B4D-4189-BB8E-23806136CD26}" destId="{BA45DA95-460E-48B5-B745-BF0192725DEC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97F31-A7D5-4026-9CBD-DF98D928287B}">
      <dsp:nvSpPr>
        <dsp:cNvPr id="0" name=""/>
        <dsp:cNvSpPr/>
      </dsp:nvSpPr>
      <dsp:spPr>
        <a:xfrm>
          <a:off x="3424379" y="2132749"/>
          <a:ext cx="1747552" cy="1747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UNIatron</a:t>
          </a:r>
          <a:endParaRPr lang="en-US" sz="2300" kern="1200" dirty="0"/>
        </a:p>
      </dsp:txBody>
      <dsp:txXfrm>
        <a:off x="3680302" y="2388672"/>
        <a:ext cx="1235706" cy="1235706"/>
      </dsp:txXfrm>
    </dsp:sp>
    <dsp:sp modelId="{035AD76B-BE2A-4157-8655-D253E2651343}">
      <dsp:nvSpPr>
        <dsp:cNvPr id="0" name=""/>
        <dsp:cNvSpPr/>
      </dsp:nvSpPr>
      <dsp:spPr>
        <a:xfrm rot="10800000">
          <a:off x="1652595" y="2757500"/>
          <a:ext cx="1674335" cy="49805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6B467-700B-4058-9EB7-DEF91D8AAC59}">
      <dsp:nvSpPr>
        <dsp:cNvPr id="0" name=""/>
        <dsp:cNvSpPr/>
      </dsp:nvSpPr>
      <dsp:spPr>
        <a:xfrm>
          <a:off x="1040952" y="2517211"/>
          <a:ext cx="1223287" cy="9786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Step counter</a:t>
          </a:r>
          <a:endParaRPr lang="en-US" sz="1300" kern="1200" dirty="0"/>
        </a:p>
      </dsp:txBody>
      <dsp:txXfrm>
        <a:off x="1069615" y="2545874"/>
        <a:ext cx="1165961" cy="921303"/>
      </dsp:txXfrm>
    </dsp:sp>
    <dsp:sp modelId="{02D5363F-8966-4B3E-B8DD-281FA0A528A0}">
      <dsp:nvSpPr>
        <dsp:cNvPr id="0" name=""/>
        <dsp:cNvSpPr/>
      </dsp:nvSpPr>
      <dsp:spPr>
        <a:xfrm rot="12960000">
          <a:off x="1997967" y="1694553"/>
          <a:ext cx="1674335" cy="49805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BAAC-5A63-4936-80EE-5FB1BB955923}">
      <dsp:nvSpPr>
        <dsp:cNvPr id="0" name=""/>
        <dsp:cNvSpPr/>
      </dsp:nvSpPr>
      <dsp:spPr>
        <a:xfrm>
          <a:off x="1546209" y="962190"/>
          <a:ext cx="1223287" cy="9786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App time </a:t>
          </a:r>
          <a:r>
            <a:rPr lang="de-DE" sz="1300" kern="1200" dirty="0" err="1"/>
            <a:t>usage</a:t>
          </a:r>
          <a:endParaRPr lang="en-US" sz="1300" kern="1200" dirty="0"/>
        </a:p>
      </dsp:txBody>
      <dsp:txXfrm>
        <a:off x="1574872" y="990853"/>
        <a:ext cx="1165961" cy="921303"/>
      </dsp:txXfrm>
    </dsp:sp>
    <dsp:sp modelId="{1296835F-34BE-4FC7-B2C5-3DEF9E53C61B}">
      <dsp:nvSpPr>
        <dsp:cNvPr id="0" name=""/>
        <dsp:cNvSpPr/>
      </dsp:nvSpPr>
      <dsp:spPr>
        <a:xfrm rot="15120000">
          <a:off x="2902164" y="1037616"/>
          <a:ext cx="1674335" cy="49805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8916B-FFC7-4209-9E3A-8E41F20F9BBD}">
      <dsp:nvSpPr>
        <dsp:cNvPr id="0" name=""/>
        <dsp:cNvSpPr/>
      </dsp:nvSpPr>
      <dsp:spPr>
        <a:xfrm>
          <a:off x="2868989" y="1134"/>
          <a:ext cx="1223287" cy="9786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App </a:t>
          </a:r>
          <a:r>
            <a:rPr lang="de-DE" sz="1300" kern="1200" dirty="0" err="1"/>
            <a:t>locking</a:t>
          </a:r>
          <a:endParaRPr lang="en-US" sz="1300" kern="1200" dirty="0"/>
        </a:p>
      </dsp:txBody>
      <dsp:txXfrm>
        <a:off x="2897652" y="29797"/>
        <a:ext cx="1165961" cy="921303"/>
      </dsp:txXfrm>
    </dsp:sp>
    <dsp:sp modelId="{E5CA3B17-B035-4C49-9E8F-61199A2EDDC0}">
      <dsp:nvSpPr>
        <dsp:cNvPr id="0" name=""/>
        <dsp:cNvSpPr/>
      </dsp:nvSpPr>
      <dsp:spPr>
        <a:xfrm rot="17280000">
          <a:off x="4019812" y="1037616"/>
          <a:ext cx="1674335" cy="49805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AA72E-5734-4373-9EA8-F9493A57C40E}">
      <dsp:nvSpPr>
        <dsp:cNvPr id="0" name=""/>
        <dsp:cNvSpPr/>
      </dsp:nvSpPr>
      <dsp:spPr>
        <a:xfrm>
          <a:off x="4504035" y="1134"/>
          <a:ext cx="1223287" cy="9786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Learning Aid</a:t>
          </a:r>
          <a:endParaRPr lang="en-US" sz="1300" kern="1200" dirty="0"/>
        </a:p>
      </dsp:txBody>
      <dsp:txXfrm>
        <a:off x="4532698" y="29797"/>
        <a:ext cx="1165961" cy="921303"/>
      </dsp:txXfrm>
    </dsp:sp>
    <dsp:sp modelId="{2307C343-6092-41BA-BE85-F7B9D63238B0}">
      <dsp:nvSpPr>
        <dsp:cNvPr id="0" name=""/>
        <dsp:cNvSpPr/>
      </dsp:nvSpPr>
      <dsp:spPr>
        <a:xfrm rot="19440000">
          <a:off x="4924008" y="1694553"/>
          <a:ext cx="1674335" cy="49805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60924-0122-40D0-BD03-D06D9D5707AA}">
      <dsp:nvSpPr>
        <dsp:cNvPr id="0" name=""/>
        <dsp:cNvSpPr/>
      </dsp:nvSpPr>
      <dsp:spPr>
        <a:xfrm>
          <a:off x="5826815" y="962190"/>
          <a:ext cx="1223287" cy="9786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Emotion </a:t>
          </a:r>
          <a:r>
            <a:rPr lang="de-DE" sz="1300" kern="1200" dirty="0" err="1"/>
            <a:t>tracking</a:t>
          </a:r>
          <a:endParaRPr lang="en-US" sz="1300" kern="1200" dirty="0"/>
        </a:p>
      </dsp:txBody>
      <dsp:txXfrm>
        <a:off x="5855478" y="990853"/>
        <a:ext cx="1165961" cy="921303"/>
      </dsp:txXfrm>
    </dsp:sp>
    <dsp:sp modelId="{AB91204A-5A14-4DF6-A5CE-7514B46BB53F}">
      <dsp:nvSpPr>
        <dsp:cNvPr id="0" name=""/>
        <dsp:cNvSpPr/>
      </dsp:nvSpPr>
      <dsp:spPr>
        <a:xfrm>
          <a:off x="5269380" y="2757500"/>
          <a:ext cx="1674335" cy="49805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5DA95-460E-48B5-B745-BF0192725DEC}">
      <dsp:nvSpPr>
        <dsp:cNvPr id="0" name=""/>
        <dsp:cNvSpPr/>
      </dsp:nvSpPr>
      <dsp:spPr>
        <a:xfrm>
          <a:off x="6332072" y="2517211"/>
          <a:ext cx="1223287" cy="9786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Configurations</a:t>
          </a:r>
          <a:endParaRPr lang="en-US" sz="1300" kern="1200" dirty="0"/>
        </a:p>
      </dsp:txBody>
      <dsp:txXfrm>
        <a:off x="6360735" y="2545874"/>
        <a:ext cx="1165961" cy="92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9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6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6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3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3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0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9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6000" b="1" i="1" dirty="0" err="1">
                <a:latin typeface="Eras Demi ITC" panose="020B0805030504020804" pitchFamily="34" charset="0"/>
              </a:rPr>
              <a:t>UNIAtron</a:t>
            </a:r>
            <a:br>
              <a:rPr lang="de-DE" dirty="0">
                <a:latin typeface="Eras Demi ITC" panose="020B0805030504020804" pitchFamily="34" charset="0"/>
              </a:rPr>
            </a:br>
            <a:r>
              <a:rPr lang="de-DE" sz="5400" dirty="0">
                <a:latin typeface="Eras Demi ITC" panose="020B0805030504020804" pitchFamily="34" charset="0"/>
              </a:rPr>
              <a:t> </a:t>
            </a:r>
            <a:r>
              <a:rPr lang="de-DE" sz="3200" dirty="0" err="1"/>
              <a:t>Locking</a:t>
            </a:r>
            <a:r>
              <a:rPr lang="de-DE" sz="3200" dirty="0"/>
              <a:t> Apps </a:t>
            </a:r>
            <a:r>
              <a:rPr lang="de-DE" sz="3200" dirty="0" err="1"/>
              <a:t>for</a:t>
            </a:r>
            <a:r>
              <a:rPr lang="de-DE" sz="3200" dirty="0"/>
              <a:t> a </a:t>
            </a:r>
            <a:r>
              <a:rPr lang="de-DE" sz="3200" dirty="0" err="1"/>
              <a:t>healthier</a:t>
            </a:r>
            <a:r>
              <a:rPr lang="de-DE" sz="3200" dirty="0"/>
              <a:t> </a:t>
            </a:r>
            <a:r>
              <a:rPr lang="de-DE" sz="3200" dirty="0" err="1"/>
              <a:t>lifestyle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Danilo Hoss, Fabio Hellmann, Leon Wöhrl, Anja Hager</a:t>
            </a:r>
          </a:p>
        </p:txBody>
      </p:sp>
    </p:spTree>
    <p:extLst>
      <p:ext uri="{BB962C8B-B14F-4D97-AF65-F5344CB8AC3E}">
        <p14:creationId xmlns:p14="http://schemas.microsoft.com/office/powerpoint/2010/main" val="8178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A885579-8332-48E5-8EF4-FB7D917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Easy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Clean </a:t>
            </a:r>
            <a:r>
              <a:rPr lang="de-DE" dirty="0" err="1">
                <a:solidFill>
                  <a:schemeClr val="tx1"/>
                </a:solidFill>
              </a:rPr>
              <a:t>user</a:t>
            </a:r>
            <a:r>
              <a:rPr lang="de-DE" dirty="0">
                <a:solidFill>
                  <a:schemeClr val="tx1"/>
                </a:solidFill>
              </a:rPr>
              <a:t> interface design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Material Design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Clean-Code</a:t>
            </a:r>
          </a:p>
          <a:p>
            <a:r>
              <a:rPr lang="de-DE" dirty="0">
                <a:solidFill>
                  <a:schemeClr val="tx1"/>
                </a:solidFill>
              </a:rPr>
              <a:t>Quality &gt; </a:t>
            </a:r>
            <a:r>
              <a:rPr lang="de-DE" dirty="0" err="1">
                <a:solidFill>
                  <a:schemeClr val="tx1"/>
                </a:solidFill>
              </a:rPr>
              <a:t>Quantity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Ã¼r github icon">
            <a:extLst>
              <a:ext uri="{FF2B5EF4-FFF2-40B4-BE49-F238E27FC236}">
                <a16:creationId xmlns:a16="http://schemas.microsoft.com/office/drawing/2014/main" id="{9D65D4A3-B168-440D-8DDB-DE10D0B6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81" y="986645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travis-ci icon">
            <a:extLst>
              <a:ext uri="{FF2B5EF4-FFF2-40B4-BE49-F238E27FC236}">
                <a16:creationId xmlns:a16="http://schemas.microsoft.com/office/drawing/2014/main" id="{D3A55D15-86C1-4877-8B9E-C69BABF9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61" y="5082610"/>
            <a:ext cx="1211590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android lint icon">
            <a:extLst>
              <a:ext uri="{FF2B5EF4-FFF2-40B4-BE49-F238E27FC236}">
                <a16:creationId xmlns:a16="http://schemas.microsoft.com/office/drawing/2014/main" id="{873FA9E9-ED27-4743-855B-BDE4CE0D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56" y="3248180"/>
            <a:ext cx="1125684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pmd icon">
            <a:extLst>
              <a:ext uri="{FF2B5EF4-FFF2-40B4-BE49-F238E27FC236}">
                <a16:creationId xmlns:a16="http://schemas.microsoft.com/office/drawing/2014/main" id="{C74E2255-4BBB-4CE2-A47E-8048FC66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96" y="3276377"/>
            <a:ext cx="1638978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findbugs icon">
            <a:extLst>
              <a:ext uri="{FF2B5EF4-FFF2-40B4-BE49-F238E27FC236}">
                <a16:creationId xmlns:a16="http://schemas.microsoft.com/office/drawing/2014/main" id="{DB247D6C-7557-478D-B02D-B4ADC136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57" y="5082610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Ã¼r checkstyle icon">
            <a:extLst>
              <a:ext uri="{FF2B5EF4-FFF2-40B4-BE49-F238E27FC236}">
                <a16:creationId xmlns:a16="http://schemas.microsoft.com/office/drawing/2014/main" id="{458C033D-12E2-46F3-AF7F-68A4CA0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81" y="5173375"/>
            <a:ext cx="3156552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42E6711-01D5-4AFD-A00E-BE799853A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9936" y="971323"/>
            <a:ext cx="1232562" cy="12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7200-0A49-4F5C-AE05-8FD72990F5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de-DE" dirty="0" err="1"/>
              <a:t>Functionalities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C61F220-3BFC-43F5-AD97-2E55583F6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643869"/>
              </p:ext>
            </p:extLst>
          </p:nvPr>
        </p:nvGraphicFramePr>
        <p:xfrm>
          <a:off x="677690" y="17168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6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0C862-50B7-408B-91AE-1D5A45D5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D6698-4091-4BF4-BCB4-DEC632E1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Lean back and be amazed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82624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2379B-BD35-4D79-A406-A3AD3BF2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36F1A-B05B-486C-97E5-492C4B97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 every phone has build-in sensor for </a:t>
            </a:r>
            <a:r>
              <a:rPr lang="en-US" dirty="0" err="1">
                <a:solidFill>
                  <a:schemeClr val="tx1"/>
                </a:solidFill>
              </a:rPr>
              <a:t>stepcount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Use accelerometer as substitute</a:t>
            </a:r>
          </a:p>
          <a:p>
            <a:r>
              <a:rPr lang="en-US" dirty="0">
                <a:solidFill>
                  <a:schemeClr val="tx1"/>
                </a:solidFill>
              </a:rPr>
              <a:t>Make GUI intuitive and user-friendly</a:t>
            </a:r>
          </a:p>
          <a:p>
            <a:r>
              <a:rPr lang="en-US" dirty="0">
                <a:solidFill>
                  <a:schemeClr val="tx1"/>
                </a:solidFill>
              </a:rPr>
              <a:t>Create Database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Get Services to run reliably and stable</a:t>
            </a:r>
          </a:p>
          <a:p>
            <a:r>
              <a:rPr lang="en-US" dirty="0">
                <a:solidFill>
                  <a:schemeClr val="tx1"/>
                </a:solidFill>
              </a:rPr>
              <a:t>Locking Apps as main problem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will the blocking be achievable: Locking through overlay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get user permissions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030D6-A3A6-4F95-905E-E8C20180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Improvements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95D1A-0022-4744-880A-24071AC2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Connection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wearables</a:t>
            </a:r>
            <a:endParaRPr lang="de-DE" dirty="0"/>
          </a:p>
          <a:p>
            <a:r>
              <a:rPr lang="de-DE" dirty="0"/>
              <a:t>Charts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healthier</a:t>
            </a:r>
            <a:r>
              <a:rPr lang="de-DE" dirty="0"/>
              <a:t> </a:t>
            </a:r>
            <a:r>
              <a:rPr lang="de-DE" dirty="0" err="1"/>
              <a:t>lifestyle</a:t>
            </a:r>
            <a:endParaRPr lang="de-DE" dirty="0"/>
          </a:p>
        </p:txBody>
      </p:sp>
      <p:pic>
        <p:nvPicPr>
          <p:cNvPr id="2050" name="Picture 2" descr="Bildergebnis fÃ¼r wearables">
            <a:extLst>
              <a:ext uri="{FF2B5EF4-FFF2-40B4-BE49-F238E27FC236}">
                <a16:creationId xmlns:a16="http://schemas.microsoft.com/office/drawing/2014/main" id="{B90A81EF-712A-4BB1-B02E-5DE2D365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42" y="2021366"/>
            <a:ext cx="4891705" cy="236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assistant">
            <a:extLst>
              <a:ext uri="{FF2B5EF4-FFF2-40B4-BE49-F238E27FC236}">
                <a16:creationId xmlns:a16="http://schemas.microsoft.com/office/drawing/2014/main" id="{9EA8010A-36CD-491A-BCF1-274C7334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77" y="3815143"/>
            <a:ext cx="2365442" cy="236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58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Eras Demi ITC</vt:lpstr>
      <vt:lpstr>Trebuchet MS</vt:lpstr>
      <vt:lpstr>Wingdings</vt:lpstr>
      <vt:lpstr>Wingdings 3</vt:lpstr>
      <vt:lpstr>Facette</vt:lpstr>
      <vt:lpstr>UNIAtron  Locking Apps for a healthier lifestyle</vt:lpstr>
      <vt:lpstr>Motivation</vt:lpstr>
      <vt:lpstr>Functionalities</vt:lpstr>
      <vt:lpstr>DEMO</vt:lpstr>
      <vt:lpstr>Development Challenges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UNIAtron  Locking Apps for a healthier lifestyle</dc:title>
  <dc:creator>Fabio Hellmann</dc:creator>
  <cp:lastModifiedBy>Danilo Hoß</cp:lastModifiedBy>
  <cp:revision>6</cp:revision>
  <dcterms:created xsi:type="dcterms:W3CDTF">2018-07-09T12:23:38Z</dcterms:created>
  <dcterms:modified xsi:type="dcterms:W3CDTF">2018-07-10T08:07:57Z</dcterms:modified>
</cp:coreProperties>
</file>