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7" r:id="rId5"/>
    <p:sldId id="263" r:id="rId6"/>
    <p:sldId id="259" r:id="rId7"/>
    <p:sldId id="262" r:id="rId8"/>
    <p:sldId id="260"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0" d="100"/>
          <a:sy n="70" d="100"/>
        </p:scale>
        <p:origin x="525"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e-DE"/>
              <a:t>Titelmasterformat durch Klicken bearbeiten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Titelmasterformat durch Klicken bearbeiten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Titelmasterformat durch Klicken bearbeiten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a:t>Titelmasterformat durch Klicken bearbeiten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42A54C80-263E-416B-A8E0-580EDEADCBDC}" type="datetimeFigureOut">
              <a:rPr lang="en-US" dirty="0"/>
              <a:t>7/5/2018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7/5/2018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132161" y="1883391"/>
            <a:ext cx="6810234" cy="2608590"/>
          </a:xfrm>
        </p:spPr>
        <p:txBody>
          <a:bodyPr/>
          <a:lstStyle/>
          <a:p>
            <a:pPr algn="ctr"/>
            <a:r>
              <a:rPr lang="de-DE" sz="6000" b="1" i="1" dirty="0" err="1">
                <a:latin typeface="Eras Demi ITC" panose="020B0805030504020804" pitchFamily="34" charset="0"/>
              </a:rPr>
              <a:t>UNIAtron</a:t>
            </a:r>
            <a:br>
              <a:rPr lang="de-DE" dirty="0">
                <a:latin typeface="Eras Demi ITC" panose="020B0805030504020804" pitchFamily="34" charset="0"/>
              </a:rPr>
            </a:br>
            <a:r>
              <a:rPr lang="de-DE" dirty="0">
                <a:latin typeface="Eras Demi ITC" panose="020B0805030504020804" pitchFamily="34" charset="0"/>
              </a:rPr>
              <a:t> </a:t>
            </a:r>
            <a:r>
              <a:rPr lang="de-DE" sz="4000" dirty="0" err="1"/>
              <a:t>Locking</a:t>
            </a:r>
            <a:r>
              <a:rPr lang="de-DE" sz="4000" dirty="0"/>
              <a:t> Apps </a:t>
            </a:r>
            <a:r>
              <a:rPr lang="de-DE" sz="4000" dirty="0" err="1"/>
              <a:t>for</a:t>
            </a:r>
            <a:r>
              <a:rPr lang="de-DE" sz="4000" dirty="0"/>
              <a:t> a </a:t>
            </a:r>
            <a:r>
              <a:rPr lang="de-DE" sz="4000" dirty="0" err="1"/>
              <a:t>healthier</a:t>
            </a:r>
            <a:r>
              <a:rPr lang="de-DE" sz="4000" dirty="0"/>
              <a:t> </a:t>
            </a:r>
            <a:r>
              <a:rPr lang="de-DE" sz="4000" dirty="0" err="1"/>
              <a:t>lifestyle</a:t>
            </a:r>
            <a:endParaRPr lang="de-DE" dirty="0"/>
          </a:p>
        </p:txBody>
      </p:sp>
      <p:sp>
        <p:nvSpPr>
          <p:cNvPr id="3" name="Untertitel 2"/>
          <p:cNvSpPr>
            <a:spLocks noGrp="1"/>
          </p:cNvSpPr>
          <p:nvPr>
            <p:ph type="subTitle" idx="1"/>
          </p:nvPr>
        </p:nvSpPr>
        <p:spPr>
          <a:xfrm>
            <a:off x="1698135" y="4705926"/>
            <a:ext cx="7766936" cy="1096899"/>
          </a:xfrm>
        </p:spPr>
        <p:txBody>
          <a:bodyPr/>
          <a:lstStyle/>
          <a:p>
            <a:r>
              <a:rPr lang="de-DE" dirty="0"/>
              <a:t>Danilo Hoss, Fabio Hellmann, Leon Wöhrl, Anja Hager</a:t>
            </a:r>
          </a:p>
        </p:txBody>
      </p:sp>
      <p:pic>
        <p:nvPicPr>
          <p:cNvPr id="1026" name="Picture 2" descr="1_Play-Sto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86929"/>
            <a:ext cx="3132161" cy="5571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848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171764" y="1414818"/>
            <a:ext cx="8596668" cy="1320800"/>
          </a:xfrm>
        </p:spPr>
        <p:txBody>
          <a:bodyPr>
            <a:normAutofit/>
          </a:bodyPr>
          <a:lstStyle/>
          <a:p>
            <a:r>
              <a:rPr lang="de-DE" sz="4400" dirty="0"/>
              <a:t>Live App Demonstration</a:t>
            </a:r>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4045928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3" y="609600"/>
            <a:ext cx="8207359" cy="817800"/>
          </a:xfrm>
        </p:spPr>
        <p:txBody>
          <a:bodyPr>
            <a:normAutofit/>
          </a:bodyPr>
          <a:lstStyle/>
          <a:p>
            <a:r>
              <a:rPr lang="de-DE" dirty="0"/>
              <a:t>Motivation</a:t>
            </a:r>
          </a:p>
        </p:txBody>
      </p:sp>
      <p:sp>
        <p:nvSpPr>
          <p:cNvPr id="5" name="Textplatzhalter 4"/>
          <p:cNvSpPr>
            <a:spLocks noGrp="1"/>
          </p:cNvSpPr>
          <p:nvPr>
            <p:ph type="body" idx="1"/>
          </p:nvPr>
        </p:nvSpPr>
        <p:spPr>
          <a:xfrm>
            <a:off x="1330838" y="3150697"/>
            <a:ext cx="2661133" cy="537725"/>
          </a:xfrm>
        </p:spPr>
        <p:txBody>
          <a:bodyPr/>
          <a:lstStyle/>
          <a:p>
            <a:r>
              <a:rPr lang="de-DE" sz="2000" dirty="0"/>
              <a:t>Learning </a:t>
            </a:r>
            <a:r>
              <a:rPr lang="de-DE" sz="2000" dirty="0" err="1"/>
              <a:t>Aid</a:t>
            </a:r>
            <a:endParaRPr lang="de-DE" sz="2000" dirty="0"/>
          </a:p>
        </p:txBody>
      </p:sp>
      <p:sp>
        <p:nvSpPr>
          <p:cNvPr id="6" name="Textplatzhalter 5"/>
          <p:cNvSpPr>
            <a:spLocks noGrp="1"/>
          </p:cNvSpPr>
          <p:nvPr>
            <p:ph type="body" sz="quarter" idx="3"/>
          </p:nvPr>
        </p:nvSpPr>
        <p:spPr>
          <a:xfrm>
            <a:off x="5682062" y="3174989"/>
            <a:ext cx="4103731" cy="499187"/>
          </a:xfrm>
        </p:spPr>
        <p:txBody>
          <a:bodyPr/>
          <a:lstStyle/>
          <a:p>
            <a:r>
              <a:rPr lang="de-DE" sz="2000" dirty="0"/>
              <a:t>Exchange </a:t>
            </a:r>
            <a:r>
              <a:rPr lang="de-DE" sz="2000" dirty="0" err="1"/>
              <a:t>Steps</a:t>
            </a:r>
            <a:endParaRPr lang="de-DE" sz="2000" dirty="0"/>
          </a:p>
        </p:txBody>
      </p:sp>
      <p:sp>
        <p:nvSpPr>
          <p:cNvPr id="7" name="Inhaltsplatzhalter 6"/>
          <p:cNvSpPr>
            <a:spLocks noGrp="1"/>
          </p:cNvSpPr>
          <p:nvPr>
            <p:ph sz="quarter" idx="4"/>
          </p:nvPr>
        </p:nvSpPr>
        <p:spPr>
          <a:xfrm>
            <a:off x="5088385" y="3798916"/>
            <a:ext cx="3277694" cy="786732"/>
          </a:xfrm>
        </p:spPr>
        <p:txBody>
          <a:bodyPr>
            <a:normAutofit/>
          </a:bodyPr>
          <a:lstStyle/>
          <a:p>
            <a:r>
              <a:rPr lang="de-DE" sz="1400" dirty="0" err="1"/>
              <a:t>Converting</a:t>
            </a:r>
            <a:r>
              <a:rPr lang="de-DE" sz="1400" dirty="0"/>
              <a:t> </a:t>
            </a:r>
            <a:r>
              <a:rPr lang="de-DE" sz="1400" dirty="0" err="1"/>
              <a:t>steps</a:t>
            </a:r>
            <a:r>
              <a:rPr lang="de-DE" sz="1400" dirty="0"/>
              <a:t> </a:t>
            </a:r>
            <a:r>
              <a:rPr lang="de-DE" sz="1400" dirty="0" err="1"/>
              <a:t>into</a:t>
            </a:r>
            <a:r>
              <a:rPr lang="de-DE" sz="1400" dirty="0"/>
              <a:t> App </a:t>
            </a:r>
            <a:r>
              <a:rPr lang="de-DE" sz="1400" dirty="0" err="1"/>
              <a:t>usage</a:t>
            </a:r>
            <a:r>
              <a:rPr lang="de-DE" sz="1400" dirty="0"/>
              <a:t> time</a:t>
            </a:r>
          </a:p>
        </p:txBody>
      </p:sp>
      <p:sp>
        <p:nvSpPr>
          <p:cNvPr id="10" name="Inhaltsplatzhalter 6"/>
          <p:cNvSpPr txBox="1">
            <a:spLocks/>
          </p:cNvSpPr>
          <p:nvPr/>
        </p:nvSpPr>
        <p:spPr>
          <a:xfrm>
            <a:off x="675745" y="3798916"/>
            <a:ext cx="3002327" cy="10733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sz="1400" dirty="0"/>
              <a:t>Lock Apps </a:t>
            </a:r>
            <a:r>
              <a:rPr lang="de-DE" sz="1400" dirty="0" err="1"/>
              <a:t>for</a:t>
            </a:r>
            <a:r>
              <a:rPr lang="de-DE" sz="1400" dirty="0"/>
              <a:t> </a:t>
            </a:r>
            <a:r>
              <a:rPr lang="de-DE" sz="1400" dirty="0" err="1"/>
              <a:t>the</a:t>
            </a:r>
            <a:r>
              <a:rPr lang="de-DE" sz="1400" dirty="0"/>
              <a:t> time </a:t>
            </a:r>
            <a:r>
              <a:rPr lang="de-DE" sz="1400" dirty="0" err="1"/>
              <a:t>you</a:t>
            </a:r>
            <a:r>
              <a:rPr lang="de-DE" sz="1400" dirty="0"/>
              <a:t> </a:t>
            </a:r>
            <a:r>
              <a:rPr lang="de-DE" sz="1400" dirty="0" err="1"/>
              <a:t>don‘t</a:t>
            </a:r>
            <a:r>
              <a:rPr lang="de-DE" sz="1400" dirty="0"/>
              <a:t> </a:t>
            </a:r>
            <a:r>
              <a:rPr lang="de-DE" sz="1400" dirty="0" err="1"/>
              <a:t>want</a:t>
            </a:r>
            <a:r>
              <a:rPr lang="de-DE" sz="1400" dirty="0"/>
              <a:t> </a:t>
            </a:r>
            <a:r>
              <a:rPr lang="de-DE" sz="1400" dirty="0" err="1"/>
              <a:t>to</a:t>
            </a:r>
            <a:r>
              <a:rPr lang="de-DE" sz="1400" dirty="0"/>
              <a:t> </a:t>
            </a:r>
            <a:r>
              <a:rPr lang="de-DE" sz="1400" dirty="0" err="1"/>
              <a:t>get</a:t>
            </a:r>
            <a:r>
              <a:rPr lang="de-DE" sz="1400" dirty="0"/>
              <a:t> </a:t>
            </a:r>
            <a:r>
              <a:rPr lang="de-DE" sz="1400" dirty="0" err="1"/>
              <a:t>distracted</a:t>
            </a:r>
            <a:r>
              <a:rPr lang="de-DE" sz="1400" dirty="0"/>
              <a:t> </a:t>
            </a:r>
            <a:r>
              <a:rPr lang="de-DE" sz="1400" dirty="0" err="1"/>
              <a:t>by</a:t>
            </a:r>
            <a:r>
              <a:rPr lang="de-DE" sz="1400" dirty="0"/>
              <a:t> </a:t>
            </a:r>
            <a:r>
              <a:rPr lang="de-DE" sz="1400" dirty="0" err="1"/>
              <a:t>your</a:t>
            </a:r>
            <a:r>
              <a:rPr lang="de-DE" sz="1400" dirty="0"/>
              <a:t> </a:t>
            </a:r>
            <a:r>
              <a:rPr lang="de-DE" sz="1400" dirty="0" err="1"/>
              <a:t>phone</a:t>
            </a:r>
            <a:endParaRPr lang="de-DE" sz="1400" dirty="0"/>
          </a:p>
          <a:p>
            <a:pPr marL="0" indent="0">
              <a:buNone/>
            </a:pPr>
            <a:endParaRPr lang="de-DE" dirty="0"/>
          </a:p>
        </p:txBody>
      </p:sp>
      <p:sp>
        <p:nvSpPr>
          <p:cNvPr id="11" name="Inhaltsplatzhalter 6"/>
          <p:cNvSpPr txBox="1">
            <a:spLocks/>
          </p:cNvSpPr>
          <p:nvPr/>
        </p:nvSpPr>
        <p:spPr>
          <a:xfrm>
            <a:off x="675745" y="5117208"/>
            <a:ext cx="7751884" cy="1226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sz="1700" dirty="0"/>
              <a:t>Tracking </a:t>
            </a:r>
            <a:r>
              <a:rPr lang="de-DE" sz="1700" dirty="0" err="1"/>
              <a:t>your</a:t>
            </a:r>
            <a:r>
              <a:rPr lang="de-DE" sz="1700" dirty="0"/>
              <a:t> </a:t>
            </a:r>
            <a:r>
              <a:rPr lang="de-DE" sz="1700" dirty="0" err="1"/>
              <a:t>emotions</a:t>
            </a:r>
            <a:r>
              <a:rPr lang="de-DE" sz="1700" dirty="0"/>
              <a:t> after </a:t>
            </a:r>
            <a:r>
              <a:rPr lang="de-DE" sz="1700" dirty="0" err="1"/>
              <a:t>the</a:t>
            </a:r>
            <a:r>
              <a:rPr lang="de-DE" sz="1700" dirty="0"/>
              <a:t> </a:t>
            </a:r>
            <a:r>
              <a:rPr lang="de-DE" sz="1700" dirty="0" err="1"/>
              <a:t>exchange</a:t>
            </a:r>
            <a:r>
              <a:rPr lang="de-DE" sz="1700" dirty="0"/>
              <a:t> </a:t>
            </a:r>
          </a:p>
        </p:txBody>
      </p:sp>
      <p:sp>
        <p:nvSpPr>
          <p:cNvPr id="14" name="Inhaltsplatzhalter 13"/>
          <p:cNvSpPr>
            <a:spLocks noGrp="1"/>
          </p:cNvSpPr>
          <p:nvPr>
            <p:ph sz="half" idx="2"/>
          </p:nvPr>
        </p:nvSpPr>
        <p:spPr>
          <a:xfrm>
            <a:off x="754288" y="1631749"/>
            <a:ext cx="7898393" cy="1392511"/>
          </a:xfrm>
        </p:spPr>
        <p:txBody>
          <a:bodyPr>
            <a:normAutofit fontScale="92500" lnSpcReduction="10000"/>
          </a:bodyPr>
          <a:lstStyle/>
          <a:p>
            <a:r>
              <a:rPr lang="de-DE" dirty="0"/>
              <a:t>Track </a:t>
            </a:r>
            <a:r>
              <a:rPr lang="de-DE" dirty="0" err="1"/>
              <a:t>app</a:t>
            </a:r>
            <a:r>
              <a:rPr lang="de-DE" dirty="0"/>
              <a:t> </a:t>
            </a:r>
            <a:r>
              <a:rPr lang="de-DE" dirty="0" err="1"/>
              <a:t>usage</a:t>
            </a:r>
            <a:r>
              <a:rPr lang="de-DE" dirty="0"/>
              <a:t> time</a:t>
            </a:r>
          </a:p>
          <a:p>
            <a:pPr lvl="1"/>
            <a:r>
              <a:rPr lang="de-DE" dirty="0"/>
              <a:t>Total </a:t>
            </a:r>
            <a:r>
              <a:rPr lang="de-DE" dirty="0" err="1"/>
              <a:t>amount</a:t>
            </a:r>
            <a:r>
              <a:rPr lang="de-DE" dirty="0"/>
              <a:t> </a:t>
            </a:r>
            <a:r>
              <a:rPr lang="de-DE" dirty="0" err="1"/>
              <a:t>of</a:t>
            </a:r>
            <a:r>
              <a:rPr lang="de-DE" dirty="0"/>
              <a:t> time </a:t>
            </a:r>
            <a:r>
              <a:rPr lang="de-DE" dirty="0" err="1"/>
              <a:t>user</a:t>
            </a:r>
            <a:r>
              <a:rPr lang="de-DE" dirty="0"/>
              <a:t> </a:t>
            </a:r>
            <a:r>
              <a:rPr lang="de-DE" dirty="0" err="1"/>
              <a:t>has</a:t>
            </a:r>
            <a:r>
              <a:rPr lang="de-DE" dirty="0"/>
              <a:t> </a:t>
            </a:r>
            <a:r>
              <a:rPr lang="de-DE" dirty="0" err="1"/>
              <a:t>spent</a:t>
            </a:r>
            <a:r>
              <a:rPr lang="de-DE" dirty="0"/>
              <a:t> on </a:t>
            </a:r>
            <a:r>
              <a:rPr lang="de-DE" dirty="0" err="1"/>
              <a:t>app</a:t>
            </a:r>
            <a:r>
              <a:rPr lang="de-DE" dirty="0"/>
              <a:t> </a:t>
            </a:r>
            <a:r>
              <a:rPr lang="de-DE" dirty="0" err="1"/>
              <a:t>usage</a:t>
            </a:r>
            <a:endParaRPr lang="de-DE" dirty="0"/>
          </a:p>
          <a:p>
            <a:r>
              <a:rPr lang="de-DE" dirty="0" err="1"/>
              <a:t>Counting</a:t>
            </a:r>
            <a:r>
              <a:rPr lang="de-DE" dirty="0"/>
              <a:t> </a:t>
            </a:r>
            <a:r>
              <a:rPr lang="de-DE" dirty="0" err="1"/>
              <a:t>the</a:t>
            </a:r>
            <a:r>
              <a:rPr lang="de-DE" dirty="0"/>
              <a:t> </a:t>
            </a:r>
            <a:r>
              <a:rPr lang="de-DE" dirty="0" err="1"/>
              <a:t>steps</a:t>
            </a:r>
            <a:r>
              <a:rPr lang="de-DE" dirty="0"/>
              <a:t> </a:t>
            </a:r>
            <a:r>
              <a:rPr lang="de-DE" dirty="0" err="1"/>
              <a:t>throughout</a:t>
            </a:r>
            <a:r>
              <a:rPr lang="de-DE" dirty="0"/>
              <a:t> </a:t>
            </a:r>
            <a:r>
              <a:rPr lang="de-DE" dirty="0" err="1"/>
              <a:t>the</a:t>
            </a:r>
            <a:r>
              <a:rPr lang="de-DE" dirty="0"/>
              <a:t> </a:t>
            </a:r>
            <a:r>
              <a:rPr lang="de-DE" dirty="0" err="1"/>
              <a:t>day</a:t>
            </a:r>
            <a:r>
              <a:rPr lang="de-DE" dirty="0"/>
              <a:t> </a:t>
            </a:r>
          </a:p>
          <a:p>
            <a:r>
              <a:rPr lang="de-DE" dirty="0" err="1"/>
              <a:t>Locking</a:t>
            </a:r>
            <a:r>
              <a:rPr lang="de-DE" dirty="0"/>
              <a:t> Apps after </a:t>
            </a:r>
            <a:r>
              <a:rPr lang="de-DE" dirty="0" err="1"/>
              <a:t>certain</a:t>
            </a:r>
            <a:r>
              <a:rPr lang="de-DE" dirty="0"/>
              <a:t> time </a:t>
            </a:r>
            <a:r>
              <a:rPr lang="de-DE" dirty="0" err="1"/>
              <a:t>that</a:t>
            </a:r>
            <a:r>
              <a:rPr lang="de-DE" dirty="0"/>
              <a:t> </a:t>
            </a:r>
            <a:r>
              <a:rPr lang="de-DE" dirty="0" err="1"/>
              <a:t>distract</a:t>
            </a:r>
            <a:r>
              <a:rPr lang="de-DE" dirty="0"/>
              <a:t> </a:t>
            </a:r>
            <a:r>
              <a:rPr lang="de-DE" dirty="0" err="1"/>
              <a:t>you</a:t>
            </a:r>
            <a:r>
              <a:rPr lang="de-DE" dirty="0"/>
              <a:t> </a:t>
            </a:r>
            <a:r>
              <a:rPr lang="de-DE" dirty="0" err="1"/>
              <a:t>from</a:t>
            </a:r>
            <a:r>
              <a:rPr lang="de-DE" dirty="0"/>
              <a:t> </a:t>
            </a:r>
            <a:r>
              <a:rPr lang="de-DE" dirty="0" err="1"/>
              <a:t>being</a:t>
            </a:r>
            <a:r>
              <a:rPr lang="de-DE" dirty="0"/>
              <a:t> </a:t>
            </a:r>
            <a:r>
              <a:rPr lang="de-DE" dirty="0" err="1"/>
              <a:t>productive</a:t>
            </a:r>
            <a:endParaRPr lang="de-DE" dirty="0"/>
          </a:p>
          <a:p>
            <a:endParaRPr lang="de-DE" dirty="0"/>
          </a:p>
        </p:txBody>
      </p:sp>
      <p:sp>
        <p:nvSpPr>
          <p:cNvPr id="15" name="Textplatzhalter 4"/>
          <p:cNvSpPr txBox="1">
            <a:spLocks/>
          </p:cNvSpPr>
          <p:nvPr/>
        </p:nvSpPr>
        <p:spPr>
          <a:xfrm>
            <a:off x="4135964" y="3422642"/>
            <a:ext cx="1135039" cy="265780"/>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de-DE" sz="2000" dirty="0" err="1"/>
              <a:t>or</a:t>
            </a:r>
            <a:endParaRPr lang="de-DE" sz="2000" dirty="0"/>
          </a:p>
        </p:txBody>
      </p:sp>
    </p:spTree>
    <p:extLst>
      <p:ext uri="{BB962C8B-B14F-4D97-AF65-F5344CB8AC3E}">
        <p14:creationId xmlns:p14="http://schemas.microsoft.com/office/powerpoint/2010/main" val="1039641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Main </a:t>
            </a:r>
            <a:r>
              <a:rPr lang="de-DE" dirty="0" err="1"/>
              <a:t>Functionalities</a:t>
            </a:r>
            <a:endParaRPr lang="de-DE" dirty="0"/>
          </a:p>
        </p:txBody>
      </p:sp>
      <p:sp>
        <p:nvSpPr>
          <p:cNvPr id="3" name="Inhaltsplatzhalter 2"/>
          <p:cNvSpPr>
            <a:spLocks noGrp="1"/>
          </p:cNvSpPr>
          <p:nvPr>
            <p:ph idx="1"/>
          </p:nvPr>
        </p:nvSpPr>
        <p:spPr/>
        <p:txBody>
          <a:bodyPr/>
          <a:lstStyle/>
          <a:p>
            <a:r>
              <a:rPr lang="de-DE" dirty="0"/>
              <a:t>User </a:t>
            </a:r>
            <a:r>
              <a:rPr lang="de-DE" dirty="0" err="1"/>
              <a:t>friendly</a:t>
            </a:r>
            <a:r>
              <a:rPr lang="de-DE" dirty="0"/>
              <a:t> GUI</a:t>
            </a:r>
          </a:p>
          <a:p>
            <a:pPr lvl="1"/>
            <a:r>
              <a:rPr lang="en-US" dirty="0"/>
              <a:t>user can reach every content of the app with three clicks</a:t>
            </a:r>
          </a:p>
          <a:p>
            <a:pPr lvl="1"/>
            <a:r>
              <a:rPr lang="en-US" dirty="0"/>
              <a:t>flat navigation hierarchy</a:t>
            </a:r>
          </a:p>
          <a:p>
            <a:pPr lvl="1"/>
            <a:r>
              <a:rPr lang="en-US" dirty="0"/>
              <a:t>With a navigation bar at the bottom with three options (timeline, home, settings) every screen can be reached with just one click. Accordingly, a navigation depth of no more than two clicks can be claimed on each of these pages.</a:t>
            </a:r>
          </a:p>
          <a:p>
            <a:pPr lvl="1"/>
            <a:endParaRPr lang="en-US" dirty="0"/>
          </a:p>
          <a:p>
            <a:r>
              <a:rPr lang="de-DE" dirty="0"/>
              <a:t>Database</a:t>
            </a:r>
          </a:p>
          <a:p>
            <a:pPr lvl="1"/>
            <a:r>
              <a:rPr lang="de-DE" dirty="0"/>
              <a:t>Save all </a:t>
            </a:r>
            <a:r>
              <a:rPr lang="de-DE" dirty="0" err="1"/>
              <a:t>data</a:t>
            </a:r>
            <a:r>
              <a:rPr lang="de-DE" dirty="0"/>
              <a:t> </a:t>
            </a:r>
            <a:r>
              <a:rPr lang="de-DE" dirty="0" err="1"/>
              <a:t>about</a:t>
            </a:r>
            <a:r>
              <a:rPr lang="de-DE" dirty="0"/>
              <a:t> </a:t>
            </a:r>
            <a:r>
              <a:rPr lang="de-DE" dirty="0" err="1"/>
              <a:t>steps</a:t>
            </a:r>
            <a:r>
              <a:rPr lang="de-DE" dirty="0"/>
              <a:t> + </a:t>
            </a:r>
            <a:r>
              <a:rPr lang="de-DE" dirty="0" err="1"/>
              <a:t>usage</a:t>
            </a:r>
            <a:r>
              <a:rPr lang="de-DE" dirty="0"/>
              <a:t> </a:t>
            </a:r>
            <a:r>
              <a:rPr lang="de-DE" dirty="0" err="1"/>
              <a:t>times</a:t>
            </a:r>
            <a:r>
              <a:rPr lang="de-DE" dirty="0"/>
              <a:t>+ </a:t>
            </a:r>
            <a:r>
              <a:rPr lang="de-DE" dirty="0" err="1"/>
              <a:t>dates</a:t>
            </a:r>
            <a:endParaRPr lang="de-DE" dirty="0"/>
          </a:p>
          <a:p>
            <a:pPr lvl="1"/>
            <a:r>
              <a:rPr lang="de-DE" dirty="0" err="1"/>
              <a:t>Queries</a:t>
            </a:r>
            <a:r>
              <a:rPr lang="de-DE" dirty="0"/>
              <a:t> </a:t>
            </a:r>
            <a:r>
              <a:rPr lang="de-DE" dirty="0" err="1"/>
              <a:t>for</a:t>
            </a:r>
            <a:r>
              <a:rPr lang="de-DE" dirty="0"/>
              <a:t> …</a:t>
            </a:r>
          </a:p>
          <a:p>
            <a:endParaRPr lang="de-DE" dirty="0"/>
          </a:p>
        </p:txBody>
      </p:sp>
    </p:spTree>
    <p:extLst>
      <p:ext uri="{BB962C8B-B14F-4D97-AF65-F5344CB8AC3E}">
        <p14:creationId xmlns:p14="http://schemas.microsoft.com/office/powerpoint/2010/main" val="2607403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43552" y="532263"/>
            <a:ext cx="8830450" cy="5509099"/>
          </a:xfrm>
        </p:spPr>
        <p:txBody>
          <a:bodyPr>
            <a:normAutofit fontScale="92500" lnSpcReduction="20000"/>
          </a:bodyPr>
          <a:lstStyle/>
          <a:p>
            <a:r>
              <a:rPr lang="de-DE" dirty="0" err="1"/>
              <a:t>Collect</a:t>
            </a:r>
            <a:r>
              <a:rPr lang="de-DE" dirty="0"/>
              <a:t> App </a:t>
            </a:r>
            <a:r>
              <a:rPr lang="de-DE" dirty="0" err="1"/>
              <a:t>Usage</a:t>
            </a:r>
            <a:r>
              <a:rPr lang="de-DE" dirty="0"/>
              <a:t> </a:t>
            </a:r>
          </a:p>
          <a:p>
            <a:pPr lvl="1"/>
            <a:r>
              <a:rPr lang="en-US" dirty="0"/>
              <a:t>Collect time for all used apps during the day (whether in blacklist or not). The Top 5 apps and their percentages in usage time are displayed in the pie cart on the main page.</a:t>
            </a:r>
          </a:p>
          <a:p>
            <a:pPr marL="0" indent="0">
              <a:buNone/>
            </a:pPr>
            <a:endParaRPr lang="de-DE" dirty="0"/>
          </a:p>
          <a:p>
            <a:r>
              <a:rPr lang="de-DE" dirty="0" err="1"/>
              <a:t>Stepcounter</a:t>
            </a:r>
            <a:r>
              <a:rPr lang="de-DE" dirty="0"/>
              <a:t> </a:t>
            </a:r>
          </a:p>
          <a:p>
            <a:pPr lvl="1"/>
            <a:r>
              <a:rPr lang="en-US" dirty="0"/>
              <a:t> All steps are being counted during the day via a build-in sensor</a:t>
            </a:r>
          </a:p>
          <a:p>
            <a:pPr lvl="1"/>
            <a:r>
              <a:rPr lang="en-US" dirty="0"/>
              <a:t>You are rewarded for doing sportive activity (user can exchange steps for additional screen time)</a:t>
            </a:r>
          </a:p>
          <a:p>
            <a:pPr lvl="1"/>
            <a:r>
              <a:rPr lang="en-US" dirty="0"/>
              <a:t>Overview on all steps in History View</a:t>
            </a:r>
          </a:p>
          <a:p>
            <a:pPr lvl="1"/>
            <a:endParaRPr lang="en-US" dirty="0"/>
          </a:p>
          <a:p>
            <a:r>
              <a:rPr lang="en-US" dirty="0"/>
              <a:t>Learning Aid</a:t>
            </a:r>
          </a:p>
          <a:p>
            <a:pPr lvl="1"/>
            <a:r>
              <a:rPr lang="en-US" dirty="0"/>
              <a:t>Helps you keep concentrated by locking screen/apps for a certain amount of time. You won't be </a:t>
            </a:r>
            <a:r>
              <a:rPr lang="en-US" dirty="0" err="1"/>
              <a:t>destracted</a:t>
            </a:r>
            <a:r>
              <a:rPr lang="en-US" dirty="0"/>
              <a:t> by your phone anymore. E.g. screen is locked for 55 minutes before you get access to apps again.</a:t>
            </a:r>
          </a:p>
          <a:p>
            <a:endParaRPr lang="de-DE" dirty="0"/>
          </a:p>
          <a:p>
            <a:r>
              <a:rPr lang="de-DE" dirty="0"/>
              <a:t>Service: App </a:t>
            </a:r>
            <a:r>
              <a:rPr lang="de-DE" dirty="0" err="1"/>
              <a:t>Locking</a:t>
            </a:r>
            <a:endParaRPr lang="de-DE" dirty="0"/>
          </a:p>
          <a:p>
            <a:pPr lvl="1"/>
            <a:r>
              <a:rPr lang="en-US" dirty="0"/>
              <a:t>Lock social/fun apps from Blacklist after a certain amount of time has been spent on the phone. After App Lock is active when opening blacklisted apps </a:t>
            </a:r>
            <a:r>
              <a:rPr lang="en-US" dirty="0" err="1"/>
              <a:t>Uniatron</a:t>
            </a:r>
            <a:r>
              <a:rPr lang="en-US" dirty="0"/>
              <a:t> will block the access to these apps.</a:t>
            </a:r>
          </a:p>
          <a:p>
            <a:pPr lvl="1"/>
            <a:endParaRPr lang="en-US" dirty="0"/>
          </a:p>
          <a:p>
            <a:endParaRPr lang="de-DE" dirty="0"/>
          </a:p>
        </p:txBody>
      </p:sp>
    </p:spTree>
    <p:extLst>
      <p:ext uri="{BB962C8B-B14F-4D97-AF65-F5344CB8AC3E}">
        <p14:creationId xmlns:p14="http://schemas.microsoft.com/office/powerpoint/2010/main" val="216239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620973" y="498143"/>
            <a:ext cx="8653029" cy="5543219"/>
          </a:xfrm>
        </p:spPr>
        <p:txBody>
          <a:bodyPr>
            <a:normAutofit/>
          </a:bodyPr>
          <a:lstStyle/>
          <a:p>
            <a:r>
              <a:rPr lang="de-DE" dirty="0"/>
              <a:t>Emotion Tracking</a:t>
            </a:r>
          </a:p>
          <a:p>
            <a:pPr lvl="1"/>
            <a:r>
              <a:rPr lang="de-DE" dirty="0" err="1"/>
              <a:t>Ask</a:t>
            </a:r>
            <a:r>
              <a:rPr lang="de-DE" dirty="0"/>
              <a:t> </a:t>
            </a:r>
            <a:r>
              <a:rPr lang="de-DE" dirty="0" err="1"/>
              <a:t>the</a:t>
            </a:r>
            <a:r>
              <a:rPr lang="de-DE" dirty="0"/>
              <a:t> </a:t>
            </a:r>
            <a:r>
              <a:rPr lang="de-DE" dirty="0" err="1"/>
              <a:t>user</a:t>
            </a:r>
            <a:r>
              <a:rPr lang="de-DE" dirty="0"/>
              <a:t> </a:t>
            </a:r>
            <a:r>
              <a:rPr lang="de-DE" dirty="0" err="1"/>
              <a:t>about</a:t>
            </a:r>
            <a:r>
              <a:rPr lang="de-DE" dirty="0"/>
              <a:t> </a:t>
            </a:r>
            <a:r>
              <a:rPr lang="de-DE" dirty="0" err="1"/>
              <a:t>his</a:t>
            </a:r>
            <a:r>
              <a:rPr lang="de-DE" dirty="0"/>
              <a:t> </a:t>
            </a:r>
            <a:r>
              <a:rPr lang="de-DE" dirty="0" err="1"/>
              <a:t>current</a:t>
            </a:r>
            <a:r>
              <a:rPr lang="de-DE" dirty="0"/>
              <a:t> </a:t>
            </a:r>
            <a:r>
              <a:rPr lang="de-DE" dirty="0" err="1"/>
              <a:t>emotion</a:t>
            </a:r>
            <a:endParaRPr lang="de-DE" dirty="0"/>
          </a:p>
          <a:p>
            <a:pPr lvl="1"/>
            <a:r>
              <a:rPr lang="de-DE" dirty="0" err="1"/>
              <a:t>When</a:t>
            </a:r>
            <a:r>
              <a:rPr lang="de-DE" dirty="0"/>
              <a:t> </a:t>
            </a:r>
            <a:r>
              <a:rPr lang="de-DE" dirty="0" err="1"/>
              <a:t>user</a:t>
            </a:r>
            <a:r>
              <a:rPr lang="de-DE" dirty="0"/>
              <a:t> </a:t>
            </a:r>
            <a:r>
              <a:rPr lang="de-DE" dirty="0" err="1"/>
              <a:t>exchanges</a:t>
            </a:r>
            <a:r>
              <a:rPr lang="de-DE" dirty="0"/>
              <a:t> </a:t>
            </a:r>
            <a:r>
              <a:rPr lang="de-DE" dirty="0" err="1"/>
              <a:t>steps</a:t>
            </a:r>
            <a:r>
              <a:rPr lang="de-DE" dirty="0"/>
              <a:t> </a:t>
            </a:r>
            <a:r>
              <a:rPr lang="de-DE" dirty="0" err="1"/>
              <a:t>into</a:t>
            </a:r>
            <a:r>
              <a:rPr lang="de-DE" dirty="0"/>
              <a:t> </a:t>
            </a:r>
            <a:r>
              <a:rPr lang="de-DE" dirty="0" err="1"/>
              <a:t>usage</a:t>
            </a:r>
            <a:r>
              <a:rPr lang="de-DE" dirty="0"/>
              <a:t> time etc.</a:t>
            </a:r>
          </a:p>
          <a:p>
            <a:pPr lvl="1"/>
            <a:r>
              <a:rPr lang="en-US" dirty="0"/>
              <a:t>Track emotions after app usage and throughout the day (via </a:t>
            </a:r>
            <a:r>
              <a:rPr lang="en-US" dirty="0" err="1"/>
              <a:t>emojis</a:t>
            </a:r>
            <a:r>
              <a:rPr lang="en-US" dirty="0"/>
              <a:t> on a range from sad to happy). You can track your mood afterwards in the History View.</a:t>
            </a:r>
          </a:p>
          <a:p>
            <a:pPr marL="457200" lvl="1" indent="0">
              <a:buNone/>
            </a:pPr>
            <a:endParaRPr lang="de-DE" dirty="0"/>
          </a:p>
          <a:p>
            <a:r>
              <a:rPr lang="en-US" dirty="0"/>
              <a:t>History View</a:t>
            </a:r>
          </a:p>
          <a:p>
            <a:pPr lvl="1"/>
            <a:r>
              <a:rPr lang="en-US" dirty="0"/>
              <a:t>By clicking on history (on main page) you get a list of recent days with info on average emotion, total of app usage time and total amount of steps during this day. By selecting "Group by month" or "Group by year" the list consists of </a:t>
            </a:r>
            <a:r>
              <a:rPr lang="en-US" dirty="0" err="1"/>
              <a:t>entrys</a:t>
            </a:r>
            <a:r>
              <a:rPr lang="en-US" dirty="0"/>
              <a:t> with </a:t>
            </a:r>
            <a:r>
              <a:rPr lang="en-US" dirty="0" err="1"/>
              <a:t>summarys</a:t>
            </a:r>
            <a:r>
              <a:rPr lang="en-US" dirty="0"/>
              <a:t> for month or year</a:t>
            </a:r>
          </a:p>
          <a:p>
            <a:endParaRPr lang="en-US" dirty="0"/>
          </a:p>
          <a:p>
            <a:r>
              <a:rPr lang="en-US" dirty="0"/>
              <a:t>Configurations</a:t>
            </a:r>
          </a:p>
          <a:p>
            <a:pPr lvl="1"/>
            <a:r>
              <a:rPr lang="en-US" dirty="0"/>
              <a:t>Configure app settings: Select a Fitness Level: How easy/hard do you want it to be to exchange steps for usage time. In the Blacklist all apps that you want to get blocked by </a:t>
            </a:r>
            <a:r>
              <a:rPr lang="en-US" dirty="0" err="1"/>
              <a:t>Uniatron</a:t>
            </a:r>
            <a:r>
              <a:rPr lang="en-US" dirty="0"/>
              <a:t> should be selected.</a:t>
            </a:r>
            <a:endParaRPr lang="de-DE" dirty="0"/>
          </a:p>
          <a:p>
            <a:endParaRPr lang="de-DE" dirty="0"/>
          </a:p>
        </p:txBody>
      </p:sp>
    </p:spTree>
    <p:extLst>
      <p:ext uri="{BB962C8B-B14F-4D97-AF65-F5344CB8AC3E}">
        <p14:creationId xmlns:p14="http://schemas.microsoft.com/office/powerpoint/2010/main" val="2955205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UNIAtron</a:t>
            </a:r>
            <a:endParaRPr lang="de-DE" dirty="0"/>
          </a:p>
        </p:txBody>
      </p:sp>
      <p:pic>
        <p:nvPicPr>
          <p:cNvPr id="6" name="Grafik 5"/>
          <p:cNvPicPr>
            <a:picLocks noChangeAspect="1"/>
          </p:cNvPicPr>
          <p:nvPr/>
        </p:nvPicPr>
        <p:blipFill>
          <a:blip r:embed="rId2"/>
          <a:stretch>
            <a:fillRect/>
          </a:stretch>
        </p:blipFill>
        <p:spPr>
          <a:xfrm>
            <a:off x="1003671" y="1770425"/>
            <a:ext cx="2471049" cy="4392976"/>
          </a:xfrm>
          <a:prstGeom prst="rect">
            <a:avLst/>
          </a:prstGeom>
        </p:spPr>
      </p:pic>
      <p:pic>
        <p:nvPicPr>
          <p:cNvPr id="12" name="Inhaltsplatzhalter 4"/>
          <p:cNvPicPr>
            <a:picLocks noChangeAspect="1"/>
          </p:cNvPicPr>
          <p:nvPr/>
        </p:nvPicPr>
        <p:blipFill>
          <a:blip r:embed="rId3"/>
          <a:stretch>
            <a:fillRect/>
          </a:stretch>
        </p:blipFill>
        <p:spPr>
          <a:xfrm>
            <a:off x="6779236" y="1770425"/>
            <a:ext cx="2494766" cy="4435141"/>
          </a:xfrm>
          <a:prstGeom prst="rect">
            <a:avLst/>
          </a:prstGeom>
        </p:spPr>
      </p:pic>
      <p:pic>
        <p:nvPicPr>
          <p:cNvPr id="13" name="Grafik 12"/>
          <p:cNvPicPr>
            <a:picLocks noChangeAspect="1"/>
          </p:cNvPicPr>
          <p:nvPr/>
        </p:nvPicPr>
        <p:blipFill>
          <a:blip r:embed="rId4"/>
          <a:stretch>
            <a:fillRect/>
          </a:stretch>
        </p:blipFill>
        <p:spPr>
          <a:xfrm>
            <a:off x="3801057" y="1780713"/>
            <a:ext cx="2573179" cy="4574540"/>
          </a:xfrm>
          <a:prstGeom prst="rect">
            <a:avLst/>
          </a:prstGeom>
        </p:spPr>
      </p:pic>
    </p:spTree>
    <p:extLst>
      <p:ext uri="{BB962C8B-B14F-4D97-AF65-F5344CB8AC3E}">
        <p14:creationId xmlns:p14="http://schemas.microsoft.com/office/powerpoint/2010/main" val="308198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pic>
        <p:nvPicPr>
          <p:cNvPr id="9" name="Grafik 8"/>
          <p:cNvPicPr>
            <a:picLocks noChangeAspect="1"/>
          </p:cNvPicPr>
          <p:nvPr/>
        </p:nvPicPr>
        <p:blipFill>
          <a:blip r:embed="rId2"/>
          <a:stretch>
            <a:fillRect/>
          </a:stretch>
        </p:blipFill>
        <p:spPr>
          <a:xfrm>
            <a:off x="6378379" y="1430417"/>
            <a:ext cx="2508111" cy="4458864"/>
          </a:xfrm>
          <a:prstGeom prst="rect">
            <a:avLst/>
          </a:prstGeom>
        </p:spPr>
      </p:pic>
      <p:pic>
        <p:nvPicPr>
          <p:cNvPr id="10" name="Inhaltsplatzhalter 9"/>
          <p:cNvPicPr>
            <a:picLocks noChangeAspect="1"/>
          </p:cNvPicPr>
          <p:nvPr/>
        </p:nvPicPr>
        <p:blipFill>
          <a:blip r:embed="rId3"/>
          <a:stretch>
            <a:fillRect/>
          </a:stretch>
        </p:blipFill>
        <p:spPr>
          <a:xfrm>
            <a:off x="677334" y="1415736"/>
            <a:ext cx="2524627" cy="4488227"/>
          </a:xfrm>
          <a:prstGeom prst="rect">
            <a:avLst/>
          </a:prstGeom>
        </p:spPr>
      </p:pic>
      <p:pic>
        <p:nvPicPr>
          <p:cNvPr id="12" name="Grafik 11"/>
          <p:cNvPicPr>
            <a:picLocks noChangeAspect="1"/>
          </p:cNvPicPr>
          <p:nvPr/>
        </p:nvPicPr>
        <p:blipFill>
          <a:blip r:embed="rId4"/>
          <a:stretch>
            <a:fillRect/>
          </a:stretch>
        </p:blipFill>
        <p:spPr>
          <a:xfrm>
            <a:off x="3500178" y="1415736"/>
            <a:ext cx="2490689" cy="4458864"/>
          </a:xfrm>
          <a:prstGeom prst="rect">
            <a:avLst/>
          </a:prstGeom>
        </p:spPr>
      </p:pic>
    </p:spTree>
    <p:extLst>
      <p:ext uri="{BB962C8B-B14F-4D97-AF65-F5344CB8AC3E}">
        <p14:creationId xmlns:p14="http://schemas.microsoft.com/office/powerpoint/2010/main" val="185972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57452" y="1835624"/>
            <a:ext cx="8209192" cy="4053385"/>
          </a:xfrm>
        </p:spPr>
        <p:txBody>
          <a:bodyPr>
            <a:normAutofit/>
          </a:bodyPr>
          <a:lstStyle/>
          <a:p>
            <a:r>
              <a:rPr lang="de-DE" dirty="0"/>
              <a:t>Not </a:t>
            </a:r>
            <a:r>
              <a:rPr lang="de-DE" dirty="0" err="1"/>
              <a:t>every</a:t>
            </a:r>
            <a:r>
              <a:rPr lang="de-DE" dirty="0"/>
              <a:t> </a:t>
            </a:r>
            <a:r>
              <a:rPr lang="de-DE" dirty="0" err="1"/>
              <a:t>phone</a:t>
            </a:r>
            <a:r>
              <a:rPr lang="de-DE" dirty="0"/>
              <a:t> </a:t>
            </a:r>
            <a:r>
              <a:rPr lang="de-DE" dirty="0" err="1"/>
              <a:t>has</a:t>
            </a:r>
            <a:r>
              <a:rPr lang="de-DE" dirty="0"/>
              <a:t> </a:t>
            </a:r>
            <a:r>
              <a:rPr lang="de-DE" dirty="0" err="1"/>
              <a:t>build</a:t>
            </a:r>
            <a:r>
              <a:rPr lang="de-DE" dirty="0"/>
              <a:t>-in </a:t>
            </a:r>
            <a:r>
              <a:rPr lang="de-DE" dirty="0" err="1"/>
              <a:t>sensor</a:t>
            </a:r>
            <a:r>
              <a:rPr lang="de-DE" dirty="0"/>
              <a:t> </a:t>
            </a:r>
            <a:r>
              <a:rPr lang="de-DE" dirty="0" err="1"/>
              <a:t>for</a:t>
            </a:r>
            <a:r>
              <a:rPr lang="de-DE" dirty="0"/>
              <a:t> </a:t>
            </a:r>
            <a:r>
              <a:rPr lang="de-DE" dirty="0" err="1"/>
              <a:t>stepcount</a:t>
            </a:r>
            <a:endParaRPr lang="de-DE" dirty="0"/>
          </a:p>
          <a:p>
            <a:pPr lvl="1"/>
            <a:r>
              <a:rPr lang="de-DE" dirty="0" err="1"/>
              <a:t>Use</a:t>
            </a:r>
            <a:r>
              <a:rPr lang="de-DE" dirty="0"/>
              <a:t> </a:t>
            </a:r>
            <a:r>
              <a:rPr lang="de-DE" dirty="0" err="1"/>
              <a:t>accelerometer</a:t>
            </a:r>
            <a:r>
              <a:rPr lang="de-DE" dirty="0"/>
              <a:t> </a:t>
            </a:r>
            <a:r>
              <a:rPr lang="de-DE" dirty="0" err="1"/>
              <a:t>as</a:t>
            </a:r>
            <a:r>
              <a:rPr lang="de-DE" dirty="0"/>
              <a:t> </a:t>
            </a:r>
            <a:r>
              <a:rPr lang="de-DE" dirty="0" err="1"/>
              <a:t>substitute</a:t>
            </a:r>
            <a:endParaRPr lang="de-DE" dirty="0"/>
          </a:p>
          <a:p>
            <a:r>
              <a:rPr lang="de-DE" dirty="0" err="1"/>
              <a:t>Make</a:t>
            </a:r>
            <a:r>
              <a:rPr lang="de-DE" dirty="0"/>
              <a:t> GUI intuitive </a:t>
            </a:r>
            <a:r>
              <a:rPr lang="de-DE" dirty="0" err="1"/>
              <a:t>and</a:t>
            </a:r>
            <a:r>
              <a:rPr lang="de-DE" dirty="0"/>
              <a:t> user-</a:t>
            </a:r>
            <a:r>
              <a:rPr lang="de-DE" dirty="0" err="1"/>
              <a:t>friendly</a:t>
            </a:r>
            <a:endParaRPr lang="de-DE" dirty="0"/>
          </a:p>
          <a:p>
            <a:r>
              <a:rPr lang="de-DE" dirty="0"/>
              <a:t>Create Database</a:t>
            </a:r>
          </a:p>
          <a:p>
            <a:endParaRPr lang="de-DE" dirty="0"/>
          </a:p>
          <a:p>
            <a:r>
              <a:rPr lang="de-DE" dirty="0" err="1"/>
              <a:t>Get</a:t>
            </a:r>
            <a:r>
              <a:rPr lang="de-DE" dirty="0"/>
              <a:t> Services </a:t>
            </a:r>
            <a:r>
              <a:rPr lang="de-DE" dirty="0" err="1"/>
              <a:t>to</a:t>
            </a:r>
            <a:r>
              <a:rPr lang="de-DE" dirty="0"/>
              <a:t> </a:t>
            </a:r>
            <a:r>
              <a:rPr lang="de-DE" dirty="0" err="1"/>
              <a:t>run</a:t>
            </a:r>
            <a:r>
              <a:rPr lang="de-DE" dirty="0"/>
              <a:t> </a:t>
            </a:r>
            <a:r>
              <a:rPr lang="de-DE" dirty="0" err="1"/>
              <a:t>reliably</a:t>
            </a:r>
            <a:r>
              <a:rPr lang="de-DE" dirty="0"/>
              <a:t> </a:t>
            </a:r>
            <a:r>
              <a:rPr lang="de-DE" dirty="0" err="1"/>
              <a:t>and</a:t>
            </a:r>
            <a:r>
              <a:rPr lang="de-DE" dirty="0"/>
              <a:t> </a:t>
            </a:r>
            <a:r>
              <a:rPr lang="de-DE" dirty="0" err="1"/>
              <a:t>stable</a:t>
            </a:r>
            <a:endParaRPr lang="de-DE" dirty="0"/>
          </a:p>
          <a:p>
            <a:r>
              <a:rPr lang="de-DE" dirty="0" err="1"/>
              <a:t>Locking</a:t>
            </a:r>
            <a:r>
              <a:rPr lang="de-DE" dirty="0"/>
              <a:t> Apps </a:t>
            </a:r>
            <a:r>
              <a:rPr lang="de-DE" dirty="0" err="1"/>
              <a:t>as</a:t>
            </a:r>
            <a:r>
              <a:rPr lang="de-DE" dirty="0"/>
              <a:t> </a:t>
            </a:r>
            <a:r>
              <a:rPr lang="de-DE" dirty="0" err="1"/>
              <a:t>main</a:t>
            </a:r>
            <a:r>
              <a:rPr lang="de-DE" dirty="0"/>
              <a:t> </a:t>
            </a:r>
            <a:r>
              <a:rPr lang="de-DE" dirty="0" err="1"/>
              <a:t>problem</a:t>
            </a:r>
            <a:endParaRPr lang="de-DE" dirty="0"/>
          </a:p>
          <a:p>
            <a:pPr lvl="1"/>
            <a:r>
              <a:rPr lang="de-DE" dirty="0" err="1"/>
              <a:t>How</a:t>
            </a:r>
            <a:r>
              <a:rPr lang="de-DE" dirty="0"/>
              <a:t> will </a:t>
            </a:r>
            <a:r>
              <a:rPr lang="de-DE" dirty="0" err="1"/>
              <a:t>the</a:t>
            </a:r>
            <a:r>
              <a:rPr lang="de-DE" dirty="0"/>
              <a:t> </a:t>
            </a:r>
            <a:r>
              <a:rPr lang="de-DE" dirty="0" err="1"/>
              <a:t>blocking</a:t>
            </a:r>
            <a:r>
              <a:rPr lang="de-DE" dirty="0"/>
              <a:t> </a:t>
            </a:r>
            <a:r>
              <a:rPr lang="de-DE" dirty="0" err="1"/>
              <a:t>be</a:t>
            </a:r>
            <a:r>
              <a:rPr lang="de-DE" dirty="0"/>
              <a:t> </a:t>
            </a:r>
            <a:r>
              <a:rPr lang="de-DE" dirty="0" err="1"/>
              <a:t>achievable</a:t>
            </a:r>
            <a:r>
              <a:rPr lang="de-DE" dirty="0"/>
              <a:t>: </a:t>
            </a:r>
            <a:r>
              <a:rPr lang="de-DE" dirty="0" err="1"/>
              <a:t>Locking</a:t>
            </a:r>
            <a:r>
              <a:rPr lang="de-DE" dirty="0"/>
              <a:t> </a:t>
            </a:r>
            <a:r>
              <a:rPr lang="de-DE" dirty="0" err="1"/>
              <a:t>through</a:t>
            </a:r>
            <a:r>
              <a:rPr lang="de-DE" dirty="0"/>
              <a:t> </a:t>
            </a:r>
            <a:r>
              <a:rPr lang="de-DE" dirty="0" err="1"/>
              <a:t>overlay</a:t>
            </a:r>
            <a:endParaRPr lang="de-DE" dirty="0"/>
          </a:p>
          <a:p>
            <a:pPr lvl="1"/>
            <a:r>
              <a:rPr lang="de-DE" dirty="0" err="1"/>
              <a:t>get</a:t>
            </a:r>
            <a:r>
              <a:rPr lang="de-DE" dirty="0"/>
              <a:t> </a:t>
            </a:r>
            <a:r>
              <a:rPr lang="de-DE" dirty="0" err="1"/>
              <a:t>user</a:t>
            </a:r>
            <a:r>
              <a:rPr lang="de-DE" dirty="0"/>
              <a:t> </a:t>
            </a:r>
            <a:r>
              <a:rPr lang="de-DE" dirty="0" err="1"/>
              <a:t>permissions</a:t>
            </a:r>
            <a:endParaRPr lang="de-DE" dirty="0"/>
          </a:p>
        </p:txBody>
      </p:sp>
      <p:sp>
        <p:nvSpPr>
          <p:cNvPr id="5" name="Titel 1"/>
          <p:cNvSpPr txBox="1">
            <a:spLocks/>
          </p:cNvSpPr>
          <p:nvPr/>
        </p:nvSpPr>
        <p:spPr>
          <a:xfrm>
            <a:off x="665961" y="652818"/>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de-DE" dirty="0" err="1"/>
              <a:t>Encountered</a:t>
            </a:r>
            <a:r>
              <a:rPr lang="de-DE" dirty="0"/>
              <a:t> </a:t>
            </a:r>
            <a:r>
              <a:rPr lang="de-DE" dirty="0" err="1"/>
              <a:t>problems</a:t>
            </a:r>
            <a:r>
              <a:rPr lang="de-DE" dirty="0"/>
              <a:t> – </a:t>
            </a:r>
            <a:r>
              <a:rPr lang="en-US" sz="1800" dirty="0"/>
              <a:t>Challenges during development</a:t>
            </a:r>
            <a:endParaRPr lang="de-DE" dirty="0"/>
          </a:p>
        </p:txBody>
      </p:sp>
    </p:spTree>
    <p:extLst>
      <p:ext uri="{BB962C8B-B14F-4D97-AF65-F5344CB8AC3E}">
        <p14:creationId xmlns:p14="http://schemas.microsoft.com/office/powerpoint/2010/main" val="81166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Perspectives</a:t>
            </a:r>
            <a:r>
              <a:rPr lang="de-DE" dirty="0"/>
              <a:t> - </a:t>
            </a:r>
            <a:r>
              <a:rPr lang="en-US" sz="1800" dirty="0"/>
              <a:t>Ways the App can be improved</a:t>
            </a:r>
            <a:endParaRPr lang="de-DE" dirty="0"/>
          </a:p>
        </p:txBody>
      </p:sp>
      <p:sp>
        <p:nvSpPr>
          <p:cNvPr id="3" name="Inhaltsplatzhalter 2"/>
          <p:cNvSpPr>
            <a:spLocks noGrp="1"/>
          </p:cNvSpPr>
          <p:nvPr>
            <p:ph idx="1"/>
          </p:nvPr>
        </p:nvSpPr>
        <p:spPr>
          <a:xfrm>
            <a:off x="552734" y="1419367"/>
            <a:ext cx="8721268" cy="5165678"/>
          </a:xfrm>
        </p:spPr>
        <p:txBody>
          <a:bodyPr>
            <a:normAutofit/>
          </a:bodyPr>
          <a:lstStyle/>
          <a:p>
            <a:pPr>
              <a:buFont typeface="Wingdings" panose="05000000000000000000" pitchFamily="2" charset="2"/>
              <a:buChar char="Ø"/>
            </a:pPr>
            <a:r>
              <a:rPr lang="en-US" dirty="0"/>
              <a:t> App Onboarding</a:t>
            </a:r>
          </a:p>
          <a:p>
            <a:pPr lvl="1"/>
            <a:r>
              <a:rPr lang="en-US" dirty="0"/>
              <a:t>Detailed explanation of how to use the app</a:t>
            </a:r>
          </a:p>
          <a:p>
            <a:pPr lvl="1"/>
            <a:r>
              <a:rPr lang="en-US" dirty="0"/>
              <a:t>Displayed on first launch after installation</a:t>
            </a:r>
          </a:p>
          <a:p>
            <a:endParaRPr lang="en-US" dirty="0"/>
          </a:p>
          <a:p>
            <a:pPr>
              <a:buFont typeface="Wingdings" panose="05000000000000000000" pitchFamily="2" charset="2"/>
              <a:buChar char="Ø"/>
            </a:pPr>
            <a:r>
              <a:rPr lang="de-DE" dirty="0" err="1"/>
              <a:t>History</a:t>
            </a:r>
            <a:r>
              <a:rPr lang="de-DE" dirty="0"/>
              <a:t> View: Show </a:t>
            </a:r>
            <a:r>
              <a:rPr lang="de-DE" dirty="0" err="1"/>
              <a:t>Usage</a:t>
            </a:r>
            <a:r>
              <a:rPr lang="de-DE" dirty="0"/>
              <a:t> Time </a:t>
            </a:r>
            <a:r>
              <a:rPr lang="de-DE" dirty="0" err="1"/>
              <a:t>of</a:t>
            </a:r>
            <a:r>
              <a:rPr lang="de-DE" dirty="0"/>
              <a:t> </a:t>
            </a:r>
            <a:r>
              <a:rPr lang="de-DE" dirty="0" err="1"/>
              <a:t>specific</a:t>
            </a:r>
            <a:r>
              <a:rPr lang="de-DE" dirty="0"/>
              <a:t> </a:t>
            </a:r>
            <a:r>
              <a:rPr lang="de-DE" dirty="0" err="1"/>
              <a:t>apps</a:t>
            </a:r>
            <a:r>
              <a:rPr lang="de-DE" dirty="0"/>
              <a:t> </a:t>
            </a:r>
            <a:r>
              <a:rPr lang="de-DE" dirty="0" err="1"/>
              <a:t>for</a:t>
            </a:r>
            <a:r>
              <a:rPr lang="de-DE" dirty="0"/>
              <a:t> </a:t>
            </a:r>
            <a:r>
              <a:rPr lang="de-DE" dirty="0" err="1"/>
              <a:t>day</a:t>
            </a:r>
            <a:r>
              <a:rPr lang="de-DE" dirty="0"/>
              <a:t> /</a:t>
            </a:r>
            <a:r>
              <a:rPr lang="de-DE" dirty="0" err="1"/>
              <a:t>month</a:t>
            </a:r>
            <a:r>
              <a:rPr lang="de-DE" dirty="0"/>
              <a:t>/</a:t>
            </a:r>
            <a:r>
              <a:rPr lang="de-DE" dirty="0" err="1"/>
              <a:t>year</a:t>
            </a:r>
            <a:endParaRPr lang="de-DE" dirty="0"/>
          </a:p>
          <a:p>
            <a:pPr lvl="1"/>
            <a:r>
              <a:rPr lang="de-DE" dirty="0"/>
              <a:t>E.g. Facebook </a:t>
            </a:r>
            <a:r>
              <a:rPr lang="de-DE" dirty="0" err="1"/>
              <a:t>Usage</a:t>
            </a:r>
            <a:r>
              <a:rPr lang="de-DE" dirty="0"/>
              <a:t> in May 2018 in total </a:t>
            </a:r>
            <a:r>
              <a:rPr lang="de-DE" dirty="0" err="1"/>
              <a:t>minutes</a:t>
            </a:r>
            <a:endParaRPr lang="de-DE" dirty="0"/>
          </a:p>
          <a:p>
            <a:pPr lvl="1"/>
            <a:endParaRPr lang="de-DE" dirty="0"/>
          </a:p>
          <a:p>
            <a:pPr>
              <a:buFont typeface="Wingdings" panose="05000000000000000000" pitchFamily="2" charset="2"/>
              <a:buChar char="Ø"/>
            </a:pPr>
            <a:r>
              <a:rPr lang="de-DE" dirty="0" err="1"/>
              <a:t>Wearables</a:t>
            </a:r>
            <a:r>
              <a:rPr lang="de-DE" dirty="0"/>
              <a:t> Connection</a:t>
            </a:r>
          </a:p>
          <a:p>
            <a:pPr lvl="1"/>
            <a:r>
              <a:rPr lang="de-DE" dirty="0"/>
              <a:t>Connect </a:t>
            </a:r>
            <a:r>
              <a:rPr lang="de-DE" dirty="0" err="1"/>
              <a:t>app</a:t>
            </a:r>
            <a:r>
              <a:rPr lang="de-DE" dirty="0"/>
              <a:t> </a:t>
            </a:r>
            <a:r>
              <a:rPr lang="de-DE" dirty="0" err="1"/>
              <a:t>to</a:t>
            </a:r>
            <a:r>
              <a:rPr lang="de-DE" dirty="0"/>
              <a:t> a </a:t>
            </a:r>
            <a:r>
              <a:rPr lang="de-DE" dirty="0" err="1"/>
              <a:t>wearable</a:t>
            </a:r>
            <a:r>
              <a:rPr lang="de-DE" dirty="0"/>
              <a:t> </a:t>
            </a:r>
            <a:r>
              <a:rPr lang="de-DE" dirty="0" err="1"/>
              <a:t>device</a:t>
            </a:r>
            <a:r>
              <a:rPr lang="de-DE" dirty="0"/>
              <a:t> e.g. </a:t>
            </a:r>
            <a:r>
              <a:rPr lang="de-DE" dirty="0" err="1"/>
              <a:t>smartwatch</a:t>
            </a:r>
            <a:r>
              <a:rPr lang="de-DE" dirty="0"/>
              <a:t> </a:t>
            </a:r>
            <a:r>
              <a:rPr lang="de-DE" dirty="0" err="1"/>
              <a:t>with</a:t>
            </a:r>
            <a:r>
              <a:rPr lang="de-DE" dirty="0"/>
              <a:t> </a:t>
            </a:r>
            <a:r>
              <a:rPr lang="de-DE" dirty="0" err="1"/>
              <a:t>step</a:t>
            </a:r>
            <a:r>
              <a:rPr lang="de-DE" dirty="0"/>
              <a:t> </a:t>
            </a:r>
            <a:r>
              <a:rPr lang="de-DE" dirty="0" err="1"/>
              <a:t>counter</a:t>
            </a:r>
            <a:endParaRPr lang="de-DE" dirty="0"/>
          </a:p>
          <a:p>
            <a:pPr lvl="1"/>
            <a:endParaRPr lang="de-DE" dirty="0"/>
          </a:p>
          <a:p>
            <a:pPr>
              <a:buFont typeface="Wingdings" panose="05000000000000000000" pitchFamily="2" charset="2"/>
              <a:buChar char="Ø"/>
            </a:pPr>
            <a:r>
              <a:rPr lang="de-DE" dirty="0" err="1"/>
              <a:t>Enhancement</a:t>
            </a:r>
            <a:r>
              <a:rPr lang="de-DE" dirty="0"/>
              <a:t> </a:t>
            </a:r>
            <a:r>
              <a:rPr lang="de-DE" dirty="0" err="1"/>
              <a:t>of</a:t>
            </a:r>
            <a:r>
              <a:rPr lang="de-DE" dirty="0"/>
              <a:t> App Icon </a:t>
            </a:r>
          </a:p>
          <a:p>
            <a:pPr lvl="1"/>
            <a:r>
              <a:rPr lang="de-DE" dirty="0"/>
              <a:t>Design an </a:t>
            </a:r>
            <a:r>
              <a:rPr lang="de-DE" dirty="0" err="1"/>
              <a:t>attractive</a:t>
            </a:r>
            <a:r>
              <a:rPr lang="de-DE" dirty="0"/>
              <a:t> </a:t>
            </a:r>
            <a:r>
              <a:rPr lang="de-DE" dirty="0" err="1"/>
              <a:t>icon</a:t>
            </a:r>
            <a:r>
              <a:rPr lang="de-DE" dirty="0"/>
              <a:t> </a:t>
            </a:r>
            <a:r>
              <a:rPr lang="de-DE" dirty="0" err="1"/>
              <a:t>that</a:t>
            </a:r>
            <a:r>
              <a:rPr lang="de-DE" dirty="0"/>
              <a:t> </a:t>
            </a:r>
            <a:r>
              <a:rPr lang="de-DE" dirty="0" err="1"/>
              <a:t>draws</a:t>
            </a:r>
            <a:r>
              <a:rPr lang="de-DE" dirty="0"/>
              <a:t> </a:t>
            </a:r>
            <a:r>
              <a:rPr lang="de-DE" dirty="0" err="1"/>
              <a:t>the</a:t>
            </a:r>
            <a:r>
              <a:rPr lang="de-DE" dirty="0"/>
              <a:t> </a:t>
            </a:r>
            <a:r>
              <a:rPr lang="de-DE" dirty="0" err="1"/>
              <a:t>interest</a:t>
            </a:r>
            <a:r>
              <a:rPr lang="de-DE" dirty="0"/>
              <a:t> </a:t>
            </a:r>
            <a:r>
              <a:rPr lang="de-DE" dirty="0" err="1"/>
              <a:t>of</a:t>
            </a:r>
            <a:r>
              <a:rPr lang="de-DE" dirty="0"/>
              <a:t> potential </a:t>
            </a:r>
            <a:r>
              <a:rPr lang="de-DE" dirty="0" err="1"/>
              <a:t>user</a:t>
            </a:r>
            <a:endParaRPr lang="de-DE" dirty="0"/>
          </a:p>
        </p:txBody>
      </p:sp>
    </p:spTree>
    <p:extLst>
      <p:ext uri="{BB962C8B-B14F-4D97-AF65-F5344CB8AC3E}">
        <p14:creationId xmlns:p14="http://schemas.microsoft.com/office/powerpoint/2010/main" val="4028141661"/>
      </p:ext>
    </p:extLst>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598</Words>
  <Application>Microsoft Office PowerPoint</Application>
  <PresentationFormat>Breitbild</PresentationFormat>
  <Paragraphs>70</Paragraphs>
  <Slides>10</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10</vt:i4>
      </vt:variant>
    </vt:vector>
  </HeadingPairs>
  <TitlesOfParts>
    <vt:vector size="16" baseType="lpstr">
      <vt:lpstr>Arial</vt:lpstr>
      <vt:lpstr>Eras Demi ITC</vt:lpstr>
      <vt:lpstr>Trebuchet MS</vt:lpstr>
      <vt:lpstr>Wingdings</vt:lpstr>
      <vt:lpstr>Wingdings 3</vt:lpstr>
      <vt:lpstr>Facette</vt:lpstr>
      <vt:lpstr>UNIAtron  Locking Apps for a healthier lifestyle</vt:lpstr>
      <vt:lpstr>Motivation</vt:lpstr>
      <vt:lpstr>Main Functionalities</vt:lpstr>
      <vt:lpstr>PowerPoint-Präsentation</vt:lpstr>
      <vt:lpstr>PowerPoint-Präsentation</vt:lpstr>
      <vt:lpstr>UNIAtron</vt:lpstr>
      <vt:lpstr>PowerPoint-Präsentation</vt:lpstr>
      <vt:lpstr>PowerPoint-Präsentation</vt:lpstr>
      <vt:lpstr>Perspectives - Ways the App can be improved</vt:lpstr>
      <vt:lpstr>Live App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Uniatron- Locking Apps for a healthier lifestyle</dc:title>
  <dc:creator>Anja Hager</dc:creator>
  <cp:lastModifiedBy>Anja Hager</cp:lastModifiedBy>
  <cp:revision>21</cp:revision>
  <dcterms:created xsi:type="dcterms:W3CDTF">2018-06-03T21:13:49Z</dcterms:created>
  <dcterms:modified xsi:type="dcterms:W3CDTF">2018-07-05T10:36:52Z</dcterms:modified>
</cp:coreProperties>
</file>