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2" r:id="rId1"/>
  </p:sldMasterIdLst>
  <p:sldIdLst>
    <p:sldId id="256" r:id="rId2"/>
    <p:sldId id="257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87B55-61CE-4574-A994-56642A3937CA}" type="doc">
      <dgm:prSet loTypeId="urn:microsoft.com/office/officeart/2005/8/layout/arrow5" loCatId="relationship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9B38601-E8BB-4F86-9891-74BAA1593B82}">
      <dgm:prSet/>
      <dgm:spPr/>
      <dgm:t>
        <a:bodyPr/>
        <a:lstStyle/>
        <a:p>
          <a:r>
            <a:rPr lang="de-DE"/>
            <a:t>App time usage</a:t>
          </a:r>
          <a:endParaRPr lang="en-US"/>
        </a:p>
      </dgm:t>
    </dgm:pt>
    <dgm:pt modelId="{E56E3889-EF5B-406E-91EE-415C6D0C31AF}" type="parTrans" cxnId="{AF1884ED-8A47-4F85-A9BE-EA19CF6721E1}">
      <dgm:prSet/>
      <dgm:spPr/>
      <dgm:t>
        <a:bodyPr/>
        <a:lstStyle/>
        <a:p>
          <a:endParaRPr lang="en-US"/>
        </a:p>
      </dgm:t>
    </dgm:pt>
    <dgm:pt modelId="{D10D85CB-0180-4755-BBD6-1AC33DB240F9}" type="sibTrans" cxnId="{AF1884ED-8A47-4F85-A9BE-EA19CF6721E1}">
      <dgm:prSet/>
      <dgm:spPr/>
      <dgm:t>
        <a:bodyPr/>
        <a:lstStyle/>
        <a:p>
          <a:endParaRPr lang="en-US"/>
        </a:p>
      </dgm:t>
    </dgm:pt>
    <dgm:pt modelId="{65F6CB29-32DF-4CDA-BF85-6B5A77D3A8D0}">
      <dgm:prSet/>
      <dgm:spPr/>
      <dgm:t>
        <a:bodyPr/>
        <a:lstStyle/>
        <a:p>
          <a:r>
            <a:rPr lang="de-DE"/>
            <a:t>Step counter</a:t>
          </a:r>
          <a:endParaRPr lang="en-US"/>
        </a:p>
      </dgm:t>
    </dgm:pt>
    <dgm:pt modelId="{7082F214-DE62-4196-9D9F-902540A2608D}" type="parTrans" cxnId="{D5826C9A-6726-42B5-A109-D778A4F7516A}">
      <dgm:prSet/>
      <dgm:spPr/>
      <dgm:t>
        <a:bodyPr/>
        <a:lstStyle/>
        <a:p>
          <a:endParaRPr lang="en-US"/>
        </a:p>
      </dgm:t>
    </dgm:pt>
    <dgm:pt modelId="{1C3801C1-1353-4F93-9055-A91433AFA796}" type="sibTrans" cxnId="{D5826C9A-6726-42B5-A109-D778A4F7516A}">
      <dgm:prSet/>
      <dgm:spPr/>
      <dgm:t>
        <a:bodyPr/>
        <a:lstStyle/>
        <a:p>
          <a:endParaRPr lang="en-US"/>
        </a:p>
      </dgm:t>
    </dgm:pt>
    <dgm:pt modelId="{53E74A07-BE84-4491-B7A3-AEB4CA53660A}">
      <dgm:prSet/>
      <dgm:spPr/>
      <dgm:t>
        <a:bodyPr/>
        <a:lstStyle/>
        <a:p>
          <a:r>
            <a:rPr lang="de-DE"/>
            <a:t>App locking</a:t>
          </a:r>
          <a:endParaRPr lang="en-US"/>
        </a:p>
      </dgm:t>
    </dgm:pt>
    <dgm:pt modelId="{F5FCA0E7-C02B-44DC-8C28-F0BA3E0E9B62}" type="parTrans" cxnId="{04CDA0FD-1606-4148-A52A-F91D05B2DD43}">
      <dgm:prSet/>
      <dgm:spPr/>
      <dgm:t>
        <a:bodyPr/>
        <a:lstStyle/>
        <a:p>
          <a:endParaRPr lang="en-US"/>
        </a:p>
      </dgm:t>
    </dgm:pt>
    <dgm:pt modelId="{F465C93E-2D0E-4869-A7E3-3DF59704E692}" type="sibTrans" cxnId="{04CDA0FD-1606-4148-A52A-F91D05B2DD43}">
      <dgm:prSet/>
      <dgm:spPr/>
      <dgm:t>
        <a:bodyPr/>
        <a:lstStyle/>
        <a:p>
          <a:endParaRPr lang="en-US"/>
        </a:p>
      </dgm:t>
    </dgm:pt>
    <dgm:pt modelId="{4CA19AFE-A92B-4A21-A707-F1A9220AE4D2}">
      <dgm:prSet/>
      <dgm:spPr/>
      <dgm:t>
        <a:bodyPr/>
        <a:lstStyle/>
        <a:p>
          <a:r>
            <a:rPr lang="de-DE"/>
            <a:t>Learning Aid</a:t>
          </a:r>
          <a:endParaRPr lang="en-US"/>
        </a:p>
      </dgm:t>
    </dgm:pt>
    <dgm:pt modelId="{814878D8-7557-4009-834B-F0C02F767790}" type="parTrans" cxnId="{BDD1DD79-A96C-4DB2-8E63-956192D6A438}">
      <dgm:prSet/>
      <dgm:spPr/>
      <dgm:t>
        <a:bodyPr/>
        <a:lstStyle/>
        <a:p>
          <a:endParaRPr lang="en-US"/>
        </a:p>
      </dgm:t>
    </dgm:pt>
    <dgm:pt modelId="{9966915C-08B2-4C1A-B534-3B089A20F37B}" type="sibTrans" cxnId="{BDD1DD79-A96C-4DB2-8E63-956192D6A438}">
      <dgm:prSet/>
      <dgm:spPr/>
      <dgm:t>
        <a:bodyPr/>
        <a:lstStyle/>
        <a:p>
          <a:endParaRPr lang="en-US"/>
        </a:p>
      </dgm:t>
    </dgm:pt>
    <dgm:pt modelId="{029D0851-5726-4B9B-B11E-89F38C07995E}">
      <dgm:prSet/>
      <dgm:spPr/>
      <dgm:t>
        <a:bodyPr/>
        <a:lstStyle/>
        <a:p>
          <a:r>
            <a:rPr lang="de-DE"/>
            <a:t>Emotion tracking</a:t>
          </a:r>
          <a:endParaRPr lang="en-US"/>
        </a:p>
      </dgm:t>
    </dgm:pt>
    <dgm:pt modelId="{71C44282-C674-442D-9DF2-C2C479C0278C}" type="parTrans" cxnId="{2576F0E5-97BD-4569-83BB-2CE18C920851}">
      <dgm:prSet/>
      <dgm:spPr/>
      <dgm:t>
        <a:bodyPr/>
        <a:lstStyle/>
        <a:p>
          <a:endParaRPr lang="en-US"/>
        </a:p>
      </dgm:t>
    </dgm:pt>
    <dgm:pt modelId="{4DB8A41A-7425-4E97-AF8D-C71F66D7D4D3}" type="sibTrans" cxnId="{2576F0E5-97BD-4569-83BB-2CE18C920851}">
      <dgm:prSet/>
      <dgm:spPr/>
      <dgm:t>
        <a:bodyPr/>
        <a:lstStyle/>
        <a:p>
          <a:endParaRPr lang="en-US"/>
        </a:p>
      </dgm:t>
    </dgm:pt>
    <dgm:pt modelId="{4658E44B-CC13-4D53-B8E4-A2F0DF034CA2}">
      <dgm:prSet/>
      <dgm:spPr/>
      <dgm:t>
        <a:bodyPr/>
        <a:lstStyle/>
        <a:p>
          <a:r>
            <a:rPr lang="de-DE"/>
            <a:t>Configurations</a:t>
          </a:r>
          <a:endParaRPr lang="en-US"/>
        </a:p>
      </dgm:t>
    </dgm:pt>
    <dgm:pt modelId="{9F5B95BA-1BEC-4D21-8C8D-9C60A8E7EA6B}" type="parTrans" cxnId="{F24E5DB2-4B03-4A4E-A6CF-17E033023F87}">
      <dgm:prSet/>
      <dgm:spPr/>
      <dgm:t>
        <a:bodyPr/>
        <a:lstStyle/>
        <a:p>
          <a:endParaRPr lang="en-US"/>
        </a:p>
      </dgm:t>
    </dgm:pt>
    <dgm:pt modelId="{95EB7DBD-99BB-4E84-884C-1BA514B6C9A3}" type="sibTrans" cxnId="{F24E5DB2-4B03-4A4E-A6CF-17E033023F87}">
      <dgm:prSet/>
      <dgm:spPr/>
      <dgm:t>
        <a:bodyPr/>
        <a:lstStyle/>
        <a:p>
          <a:endParaRPr lang="en-US"/>
        </a:p>
      </dgm:t>
    </dgm:pt>
    <dgm:pt modelId="{56BB7790-C3E8-42D0-93DD-32BC8DE37222}" type="pres">
      <dgm:prSet presAssocID="{EE787B55-61CE-4574-A994-56642A3937CA}" presName="diagram" presStyleCnt="0">
        <dgm:presLayoutVars>
          <dgm:dir/>
          <dgm:resizeHandles val="exact"/>
        </dgm:presLayoutVars>
      </dgm:prSet>
      <dgm:spPr/>
    </dgm:pt>
    <dgm:pt modelId="{A5828E28-E12B-4907-B921-7F0C72C8C71A}" type="pres">
      <dgm:prSet presAssocID="{99B38601-E8BB-4F86-9891-74BAA1593B82}" presName="arrow" presStyleLbl="node1" presStyleIdx="0" presStyleCnt="6">
        <dgm:presLayoutVars>
          <dgm:bulletEnabled val="1"/>
        </dgm:presLayoutVars>
      </dgm:prSet>
      <dgm:spPr/>
    </dgm:pt>
    <dgm:pt modelId="{959983F7-F4DE-485E-ABE7-DBBBC3F1B8DF}" type="pres">
      <dgm:prSet presAssocID="{65F6CB29-32DF-4CDA-BF85-6B5A77D3A8D0}" presName="arrow" presStyleLbl="node1" presStyleIdx="1" presStyleCnt="6">
        <dgm:presLayoutVars>
          <dgm:bulletEnabled val="1"/>
        </dgm:presLayoutVars>
      </dgm:prSet>
      <dgm:spPr/>
    </dgm:pt>
    <dgm:pt modelId="{4EE68BDC-6A1B-4D6A-B923-00695E71DB70}" type="pres">
      <dgm:prSet presAssocID="{53E74A07-BE84-4491-B7A3-AEB4CA53660A}" presName="arrow" presStyleLbl="node1" presStyleIdx="2" presStyleCnt="6">
        <dgm:presLayoutVars>
          <dgm:bulletEnabled val="1"/>
        </dgm:presLayoutVars>
      </dgm:prSet>
      <dgm:spPr/>
    </dgm:pt>
    <dgm:pt modelId="{DCE1EE22-9708-48A7-B448-B3AA7FBFB04A}" type="pres">
      <dgm:prSet presAssocID="{4CA19AFE-A92B-4A21-A707-F1A9220AE4D2}" presName="arrow" presStyleLbl="node1" presStyleIdx="3" presStyleCnt="6">
        <dgm:presLayoutVars>
          <dgm:bulletEnabled val="1"/>
        </dgm:presLayoutVars>
      </dgm:prSet>
      <dgm:spPr/>
    </dgm:pt>
    <dgm:pt modelId="{84DA4D5A-80C9-47BF-8445-6FAD5108FB68}" type="pres">
      <dgm:prSet presAssocID="{029D0851-5726-4B9B-B11E-89F38C07995E}" presName="arrow" presStyleLbl="node1" presStyleIdx="4" presStyleCnt="6">
        <dgm:presLayoutVars>
          <dgm:bulletEnabled val="1"/>
        </dgm:presLayoutVars>
      </dgm:prSet>
      <dgm:spPr/>
    </dgm:pt>
    <dgm:pt modelId="{142B6B56-81DB-4B65-8175-8371EB3DF63F}" type="pres">
      <dgm:prSet presAssocID="{4658E44B-CC13-4D53-B8E4-A2F0DF034CA2}" presName="arrow" presStyleLbl="node1" presStyleIdx="5" presStyleCnt="6">
        <dgm:presLayoutVars>
          <dgm:bulletEnabled val="1"/>
        </dgm:presLayoutVars>
      </dgm:prSet>
      <dgm:spPr/>
    </dgm:pt>
  </dgm:ptLst>
  <dgm:cxnLst>
    <dgm:cxn modelId="{47DA890A-9A3F-40C6-AC68-B2933C1E29BB}" type="presOf" srcId="{65F6CB29-32DF-4CDA-BF85-6B5A77D3A8D0}" destId="{959983F7-F4DE-485E-ABE7-DBBBC3F1B8DF}" srcOrd="0" destOrd="0" presId="urn:microsoft.com/office/officeart/2005/8/layout/arrow5"/>
    <dgm:cxn modelId="{D7FEA310-0D0D-41B2-AF31-E6A9F4468CC8}" type="presOf" srcId="{53E74A07-BE84-4491-B7A3-AEB4CA53660A}" destId="{4EE68BDC-6A1B-4D6A-B923-00695E71DB70}" srcOrd="0" destOrd="0" presId="urn:microsoft.com/office/officeart/2005/8/layout/arrow5"/>
    <dgm:cxn modelId="{68EFC061-AC11-4B7B-8010-694AF86C7F6F}" type="presOf" srcId="{029D0851-5726-4B9B-B11E-89F38C07995E}" destId="{84DA4D5A-80C9-47BF-8445-6FAD5108FB68}" srcOrd="0" destOrd="0" presId="urn:microsoft.com/office/officeart/2005/8/layout/arrow5"/>
    <dgm:cxn modelId="{90BD0F6F-31B0-48A0-A5CD-BDDD71BDFE3C}" type="presOf" srcId="{4CA19AFE-A92B-4A21-A707-F1A9220AE4D2}" destId="{DCE1EE22-9708-48A7-B448-B3AA7FBFB04A}" srcOrd="0" destOrd="0" presId="urn:microsoft.com/office/officeart/2005/8/layout/arrow5"/>
    <dgm:cxn modelId="{DA147158-FAAC-4DBE-91A4-7BFF7CB3F803}" type="presOf" srcId="{4658E44B-CC13-4D53-B8E4-A2F0DF034CA2}" destId="{142B6B56-81DB-4B65-8175-8371EB3DF63F}" srcOrd="0" destOrd="0" presId="urn:microsoft.com/office/officeart/2005/8/layout/arrow5"/>
    <dgm:cxn modelId="{BDD1DD79-A96C-4DB2-8E63-956192D6A438}" srcId="{EE787B55-61CE-4574-A994-56642A3937CA}" destId="{4CA19AFE-A92B-4A21-A707-F1A9220AE4D2}" srcOrd="3" destOrd="0" parTransId="{814878D8-7557-4009-834B-F0C02F767790}" sibTransId="{9966915C-08B2-4C1A-B534-3B089A20F37B}"/>
    <dgm:cxn modelId="{D5826C9A-6726-42B5-A109-D778A4F7516A}" srcId="{EE787B55-61CE-4574-A994-56642A3937CA}" destId="{65F6CB29-32DF-4CDA-BF85-6B5A77D3A8D0}" srcOrd="1" destOrd="0" parTransId="{7082F214-DE62-4196-9D9F-902540A2608D}" sibTransId="{1C3801C1-1353-4F93-9055-A91433AFA796}"/>
    <dgm:cxn modelId="{F24E5DB2-4B03-4A4E-A6CF-17E033023F87}" srcId="{EE787B55-61CE-4574-A994-56642A3937CA}" destId="{4658E44B-CC13-4D53-B8E4-A2F0DF034CA2}" srcOrd="5" destOrd="0" parTransId="{9F5B95BA-1BEC-4D21-8C8D-9C60A8E7EA6B}" sibTransId="{95EB7DBD-99BB-4E84-884C-1BA514B6C9A3}"/>
    <dgm:cxn modelId="{E9F120C9-CA3D-4171-B53E-2445C14E5A07}" type="presOf" srcId="{99B38601-E8BB-4F86-9891-74BAA1593B82}" destId="{A5828E28-E12B-4907-B921-7F0C72C8C71A}" srcOrd="0" destOrd="0" presId="urn:microsoft.com/office/officeart/2005/8/layout/arrow5"/>
    <dgm:cxn modelId="{2576F0E5-97BD-4569-83BB-2CE18C920851}" srcId="{EE787B55-61CE-4574-A994-56642A3937CA}" destId="{029D0851-5726-4B9B-B11E-89F38C07995E}" srcOrd="4" destOrd="0" parTransId="{71C44282-C674-442D-9DF2-C2C479C0278C}" sibTransId="{4DB8A41A-7425-4E97-AF8D-C71F66D7D4D3}"/>
    <dgm:cxn modelId="{AF1884ED-8A47-4F85-A9BE-EA19CF6721E1}" srcId="{EE787B55-61CE-4574-A994-56642A3937CA}" destId="{99B38601-E8BB-4F86-9891-74BAA1593B82}" srcOrd="0" destOrd="0" parTransId="{E56E3889-EF5B-406E-91EE-415C6D0C31AF}" sibTransId="{D10D85CB-0180-4755-BBD6-1AC33DB240F9}"/>
    <dgm:cxn modelId="{D5C728EE-46AD-4784-A054-46FCCC5BB043}" type="presOf" srcId="{EE787B55-61CE-4574-A994-56642A3937CA}" destId="{56BB7790-C3E8-42D0-93DD-32BC8DE37222}" srcOrd="0" destOrd="0" presId="urn:microsoft.com/office/officeart/2005/8/layout/arrow5"/>
    <dgm:cxn modelId="{04CDA0FD-1606-4148-A52A-F91D05B2DD43}" srcId="{EE787B55-61CE-4574-A994-56642A3937CA}" destId="{53E74A07-BE84-4491-B7A3-AEB4CA53660A}" srcOrd="2" destOrd="0" parTransId="{F5FCA0E7-C02B-44DC-8C28-F0BA3E0E9B62}" sibTransId="{F465C93E-2D0E-4869-A7E3-3DF59704E692}"/>
    <dgm:cxn modelId="{83F51B51-8940-454B-8354-ACEE16C33145}" type="presParOf" srcId="{56BB7790-C3E8-42D0-93DD-32BC8DE37222}" destId="{A5828E28-E12B-4907-B921-7F0C72C8C71A}" srcOrd="0" destOrd="0" presId="urn:microsoft.com/office/officeart/2005/8/layout/arrow5"/>
    <dgm:cxn modelId="{F8B42384-6EFA-474E-83C1-F894660A00A3}" type="presParOf" srcId="{56BB7790-C3E8-42D0-93DD-32BC8DE37222}" destId="{959983F7-F4DE-485E-ABE7-DBBBC3F1B8DF}" srcOrd="1" destOrd="0" presId="urn:microsoft.com/office/officeart/2005/8/layout/arrow5"/>
    <dgm:cxn modelId="{98BBD289-A070-418F-9BE3-BAF6FC828FF4}" type="presParOf" srcId="{56BB7790-C3E8-42D0-93DD-32BC8DE37222}" destId="{4EE68BDC-6A1B-4D6A-B923-00695E71DB70}" srcOrd="2" destOrd="0" presId="urn:microsoft.com/office/officeart/2005/8/layout/arrow5"/>
    <dgm:cxn modelId="{162DF4B1-7F04-4A7C-BCAE-B82F693C78FA}" type="presParOf" srcId="{56BB7790-C3E8-42D0-93DD-32BC8DE37222}" destId="{DCE1EE22-9708-48A7-B448-B3AA7FBFB04A}" srcOrd="3" destOrd="0" presId="urn:microsoft.com/office/officeart/2005/8/layout/arrow5"/>
    <dgm:cxn modelId="{9FE52D29-4CAD-4AB1-A125-39D53993EA19}" type="presParOf" srcId="{56BB7790-C3E8-42D0-93DD-32BC8DE37222}" destId="{84DA4D5A-80C9-47BF-8445-6FAD5108FB68}" srcOrd="4" destOrd="0" presId="urn:microsoft.com/office/officeart/2005/8/layout/arrow5"/>
    <dgm:cxn modelId="{106905B7-0CDE-41DD-8BFA-341B73684BBA}" type="presParOf" srcId="{56BB7790-C3E8-42D0-93DD-32BC8DE37222}" destId="{142B6B56-81DB-4B65-8175-8371EB3DF63F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28E28-E12B-4907-B921-7F0C72C8C71A}">
      <dsp:nvSpPr>
        <dsp:cNvPr id="0" name=""/>
        <dsp:cNvSpPr/>
      </dsp:nvSpPr>
      <dsp:spPr>
        <a:xfrm>
          <a:off x="2269764" y="1502"/>
          <a:ext cx="1750697" cy="175069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App time usage</a:t>
          </a:r>
          <a:endParaRPr lang="en-US" sz="1200" kern="1200"/>
        </a:p>
      </dsp:txBody>
      <dsp:txXfrm>
        <a:off x="2707438" y="1502"/>
        <a:ext cx="875349" cy="1444325"/>
      </dsp:txXfrm>
    </dsp:sp>
    <dsp:sp modelId="{959983F7-F4DE-485E-ABE7-DBBBC3F1B8DF}">
      <dsp:nvSpPr>
        <dsp:cNvPr id="0" name=""/>
        <dsp:cNvSpPr/>
      </dsp:nvSpPr>
      <dsp:spPr>
        <a:xfrm rot="3600000">
          <a:off x="3869331" y="925012"/>
          <a:ext cx="1750697" cy="175069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Step counter</a:t>
          </a:r>
          <a:endParaRPr lang="en-US" sz="1200" kern="1200"/>
        </a:p>
      </dsp:txBody>
      <dsp:txXfrm rot="-5400000">
        <a:off x="4155180" y="1286093"/>
        <a:ext cx="1444325" cy="875349"/>
      </dsp:txXfrm>
    </dsp:sp>
    <dsp:sp modelId="{4EE68BDC-6A1B-4D6A-B923-00695E71DB70}">
      <dsp:nvSpPr>
        <dsp:cNvPr id="0" name=""/>
        <dsp:cNvSpPr/>
      </dsp:nvSpPr>
      <dsp:spPr>
        <a:xfrm rot="7200000">
          <a:off x="3869331" y="2772034"/>
          <a:ext cx="1750697" cy="175069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App locking</a:t>
          </a:r>
          <a:endParaRPr lang="en-US" sz="1200" kern="1200"/>
        </a:p>
      </dsp:txBody>
      <dsp:txXfrm rot="-5400000">
        <a:off x="4155180" y="3286301"/>
        <a:ext cx="1444325" cy="875349"/>
      </dsp:txXfrm>
    </dsp:sp>
    <dsp:sp modelId="{DCE1EE22-9708-48A7-B448-B3AA7FBFB04A}">
      <dsp:nvSpPr>
        <dsp:cNvPr id="0" name=""/>
        <dsp:cNvSpPr/>
      </dsp:nvSpPr>
      <dsp:spPr>
        <a:xfrm rot="10800000">
          <a:off x="2269764" y="3695545"/>
          <a:ext cx="1750697" cy="175069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Learning Aid</a:t>
          </a:r>
          <a:endParaRPr lang="en-US" sz="1200" kern="1200"/>
        </a:p>
      </dsp:txBody>
      <dsp:txXfrm rot="10800000">
        <a:off x="2707438" y="4001917"/>
        <a:ext cx="875349" cy="1444325"/>
      </dsp:txXfrm>
    </dsp:sp>
    <dsp:sp modelId="{84DA4D5A-80C9-47BF-8445-6FAD5108FB68}">
      <dsp:nvSpPr>
        <dsp:cNvPr id="0" name=""/>
        <dsp:cNvSpPr/>
      </dsp:nvSpPr>
      <dsp:spPr>
        <a:xfrm rot="14400000">
          <a:off x="670196" y="2772034"/>
          <a:ext cx="1750697" cy="175069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Emotion tracking</a:t>
          </a:r>
          <a:endParaRPr lang="en-US" sz="1200" kern="1200"/>
        </a:p>
      </dsp:txBody>
      <dsp:txXfrm rot="5400000">
        <a:off x="690719" y="3286301"/>
        <a:ext cx="1444325" cy="875349"/>
      </dsp:txXfrm>
    </dsp:sp>
    <dsp:sp modelId="{142B6B56-81DB-4B65-8175-8371EB3DF63F}">
      <dsp:nvSpPr>
        <dsp:cNvPr id="0" name=""/>
        <dsp:cNvSpPr/>
      </dsp:nvSpPr>
      <dsp:spPr>
        <a:xfrm rot="18000000">
          <a:off x="670196" y="925012"/>
          <a:ext cx="1750697" cy="175069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Configurations</a:t>
          </a:r>
          <a:endParaRPr lang="en-US" sz="1200" kern="1200"/>
        </a:p>
      </dsp:txBody>
      <dsp:txXfrm rot="5400000">
        <a:off x="690719" y="1286093"/>
        <a:ext cx="1444325" cy="875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5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0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13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92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39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4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6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3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30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7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7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32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7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3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i="1" dirty="0" err="1">
                <a:latin typeface="Eras Demi ITC" panose="020B0805030504020804" pitchFamily="34" charset="0"/>
              </a:rPr>
              <a:t>UNIAtron</a:t>
            </a:r>
            <a:br>
              <a:rPr lang="de-DE" dirty="0">
                <a:latin typeface="Eras Demi ITC" panose="020B0805030504020804" pitchFamily="34" charset="0"/>
              </a:rPr>
            </a:br>
            <a:r>
              <a:rPr lang="de-DE" sz="5400" dirty="0">
                <a:latin typeface="Eras Demi ITC" panose="020B0805030504020804" pitchFamily="34" charset="0"/>
              </a:rPr>
              <a:t> </a:t>
            </a:r>
            <a:r>
              <a:rPr lang="de-DE" sz="3200" dirty="0" err="1"/>
              <a:t>Locking</a:t>
            </a:r>
            <a:r>
              <a:rPr lang="de-DE" sz="3200" dirty="0"/>
              <a:t> Apps </a:t>
            </a:r>
            <a:r>
              <a:rPr lang="de-DE" sz="3200" dirty="0" err="1"/>
              <a:t>for</a:t>
            </a:r>
            <a:r>
              <a:rPr lang="de-DE" sz="3200" dirty="0"/>
              <a:t> a </a:t>
            </a:r>
            <a:r>
              <a:rPr lang="de-DE" sz="3200" dirty="0" err="1"/>
              <a:t>healthier</a:t>
            </a:r>
            <a:r>
              <a:rPr lang="de-DE" sz="3200" dirty="0"/>
              <a:t> </a:t>
            </a:r>
            <a:r>
              <a:rPr lang="de-DE" sz="3200" dirty="0" err="1"/>
              <a:t>lifestyle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Danilo Hoss, Fabio Hellmann, Leon Wöhrl, Anja Hager</a:t>
            </a:r>
          </a:p>
        </p:txBody>
      </p:sp>
    </p:spTree>
    <p:extLst>
      <p:ext uri="{BB962C8B-B14F-4D97-AF65-F5344CB8AC3E}">
        <p14:creationId xmlns:p14="http://schemas.microsoft.com/office/powerpoint/2010/main" val="81784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EA885579-8332-48E5-8EF4-FB7D9176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r>
              <a:rPr lang="de-DE" dirty="0"/>
              <a:t>Clean </a:t>
            </a:r>
            <a:r>
              <a:rPr lang="de-DE" dirty="0" err="1"/>
              <a:t>user</a:t>
            </a:r>
            <a:r>
              <a:rPr lang="de-DE" dirty="0"/>
              <a:t> interface design </a:t>
            </a:r>
            <a:r>
              <a:rPr lang="de-DE" dirty="0">
                <a:sym typeface="Wingdings" panose="05000000000000000000" pitchFamily="2" charset="2"/>
              </a:rPr>
              <a:t> Material Design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Clean-Code</a:t>
            </a:r>
          </a:p>
          <a:p>
            <a:r>
              <a:rPr lang="de-DE" dirty="0"/>
              <a:t>Quality &gt; </a:t>
            </a:r>
            <a:r>
              <a:rPr lang="de-DE" dirty="0" err="1"/>
              <a:t>Quantity</a:t>
            </a:r>
            <a:endParaRPr lang="de-DE" dirty="0"/>
          </a:p>
        </p:txBody>
      </p:sp>
      <p:pic>
        <p:nvPicPr>
          <p:cNvPr id="1026" name="Picture 2" descr="Bildergebnis fÃ¼r github icon">
            <a:extLst>
              <a:ext uri="{FF2B5EF4-FFF2-40B4-BE49-F238E27FC236}">
                <a16:creationId xmlns:a16="http://schemas.microsoft.com/office/drawing/2014/main" id="{9D65D4A3-B168-440D-8DDB-DE10D0B62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755" y="3786478"/>
            <a:ext cx="1201918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travis-ci icon">
            <a:extLst>
              <a:ext uri="{FF2B5EF4-FFF2-40B4-BE49-F238E27FC236}">
                <a16:creationId xmlns:a16="http://schemas.microsoft.com/office/drawing/2014/main" id="{D3A55D15-86C1-4877-8B9E-C69BABF9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83" y="5212654"/>
            <a:ext cx="1211590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android lint icon">
            <a:extLst>
              <a:ext uri="{FF2B5EF4-FFF2-40B4-BE49-F238E27FC236}">
                <a16:creationId xmlns:a16="http://schemas.microsoft.com/office/drawing/2014/main" id="{873FA9E9-ED27-4743-855B-BDE4CE0D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78" y="3786478"/>
            <a:ext cx="1125684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pmd icon">
            <a:extLst>
              <a:ext uri="{FF2B5EF4-FFF2-40B4-BE49-F238E27FC236}">
                <a16:creationId xmlns:a16="http://schemas.microsoft.com/office/drawing/2014/main" id="{C74E2255-4BBB-4CE2-A47E-8048FC66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81" y="3786478"/>
            <a:ext cx="1638978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findbugs icon">
            <a:extLst>
              <a:ext uri="{FF2B5EF4-FFF2-40B4-BE49-F238E27FC236}">
                <a16:creationId xmlns:a16="http://schemas.microsoft.com/office/drawing/2014/main" id="{DB247D6C-7557-478D-B02D-B4ADC136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78" y="5325775"/>
            <a:ext cx="1201918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Ã¼r checkstyle icon">
            <a:extLst>
              <a:ext uri="{FF2B5EF4-FFF2-40B4-BE49-F238E27FC236}">
                <a16:creationId xmlns:a16="http://schemas.microsoft.com/office/drawing/2014/main" id="{458C033D-12E2-46F3-AF7F-68A4CA0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81" y="5325775"/>
            <a:ext cx="3156552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42E6711-01D5-4AFD-A00E-BE799853A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386" y="2057401"/>
            <a:ext cx="1232562" cy="12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4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E7200-0A49-4F5C-AE05-8FD72990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de-DE" sz="2800">
                <a:solidFill>
                  <a:schemeClr val="bg1"/>
                </a:solidFill>
              </a:rPr>
              <a:t>Functionalities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C61F220-3BFC-43F5-AD97-2E55583F6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87092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2160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0C862-50B7-408B-91AE-1D5A45D5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D6698-4091-4BF4-BCB4-DEC632E1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Lean back and be amazed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82624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2379B-BD35-4D79-A406-A3AD3BF2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 </a:t>
            </a:r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836F1A-B05B-486C-97E5-492C4B97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phone has build-in sensor for </a:t>
            </a:r>
            <a:r>
              <a:rPr lang="en-US" dirty="0" err="1"/>
              <a:t>stepcount</a:t>
            </a:r>
            <a:endParaRPr lang="en-US" dirty="0"/>
          </a:p>
          <a:p>
            <a:pPr lvl="1"/>
            <a:r>
              <a:rPr lang="en-US" dirty="0"/>
              <a:t>Use accelerometer as substitute</a:t>
            </a:r>
          </a:p>
          <a:p>
            <a:r>
              <a:rPr lang="en-US" dirty="0"/>
              <a:t>Make GUI intuitive and user-friendly</a:t>
            </a:r>
          </a:p>
          <a:p>
            <a:r>
              <a:rPr lang="en-US" dirty="0"/>
              <a:t>Create Database</a:t>
            </a:r>
          </a:p>
          <a:p>
            <a:endParaRPr lang="en-US" dirty="0"/>
          </a:p>
          <a:p>
            <a:r>
              <a:rPr lang="en-US" dirty="0"/>
              <a:t>Get Services to run reliably and stable</a:t>
            </a:r>
          </a:p>
          <a:p>
            <a:r>
              <a:rPr lang="en-US" dirty="0"/>
              <a:t>Locking Apps as main problem</a:t>
            </a:r>
          </a:p>
          <a:p>
            <a:pPr lvl="1"/>
            <a:r>
              <a:rPr lang="en-US" dirty="0"/>
              <a:t>How will the blocking be achievable: Locking through overlay</a:t>
            </a:r>
          </a:p>
          <a:p>
            <a:pPr lvl="1"/>
            <a:r>
              <a:rPr lang="en-US" dirty="0"/>
              <a:t>get user permissions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42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030D6-A3A6-4F95-905E-E8C20180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Improvements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95D1A-0022-4744-880A-24071AC2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Connection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wearables</a:t>
            </a:r>
            <a:endParaRPr lang="de-DE" dirty="0"/>
          </a:p>
          <a:p>
            <a:r>
              <a:rPr lang="de-DE" dirty="0"/>
              <a:t>Charts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  <a:p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healthier</a:t>
            </a:r>
            <a:r>
              <a:rPr lang="de-DE" dirty="0"/>
              <a:t> </a:t>
            </a:r>
            <a:r>
              <a:rPr lang="de-DE" dirty="0" err="1"/>
              <a:t>lifestyle</a:t>
            </a:r>
            <a:endParaRPr lang="de-DE" dirty="0"/>
          </a:p>
        </p:txBody>
      </p:sp>
      <p:pic>
        <p:nvPicPr>
          <p:cNvPr id="2050" name="Picture 2" descr="Bildergebnis fÃ¼r wearables">
            <a:extLst>
              <a:ext uri="{FF2B5EF4-FFF2-40B4-BE49-F238E27FC236}">
                <a16:creationId xmlns:a16="http://schemas.microsoft.com/office/drawing/2014/main" id="{B90A81EF-712A-4BB1-B02E-5DE2D365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95" y="2194560"/>
            <a:ext cx="4891705" cy="236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Ã¼r assistant">
            <a:extLst>
              <a:ext uri="{FF2B5EF4-FFF2-40B4-BE49-F238E27FC236}">
                <a16:creationId xmlns:a16="http://schemas.microsoft.com/office/drawing/2014/main" id="{9EA8010A-36CD-491A-BCF1-274C7334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167" y="3853243"/>
            <a:ext cx="2365442" cy="236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958520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Eras Demi ITC</vt:lpstr>
      <vt:lpstr>Wingdings</vt:lpstr>
      <vt:lpstr>Kondensstreifen</vt:lpstr>
      <vt:lpstr>UNIAtron  Locking Apps for a healthier lifestyle</vt:lpstr>
      <vt:lpstr>Motivation</vt:lpstr>
      <vt:lpstr>Functionalities</vt:lpstr>
      <vt:lpstr>DEMO</vt:lpstr>
      <vt:lpstr>Development Challenges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UNIAtron  Locking Apps for a healthier lifestyle</dc:title>
  <dc:creator>Fabio Hellmann</dc:creator>
  <cp:lastModifiedBy>Fabio Hellmann</cp:lastModifiedBy>
  <cp:revision>1</cp:revision>
  <dcterms:created xsi:type="dcterms:W3CDTF">2018-07-09T12:23:38Z</dcterms:created>
  <dcterms:modified xsi:type="dcterms:W3CDTF">2018-07-09T12:24:22Z</dcterms:modified>
</cp:coreProperties>
</file>