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180" r:id="rId1"/>
  </p:sldMasterIdLst>
  <p:sldIdLst>
    <p:sldId id="256" r:id="rId2"/>
    <p:sldId id="257" r:id="rId3"/>
    <p:sldId id="266" r:id="rId4"/>
    <p:sldId id="267" r:id="rId5"/>
    <p:sldId id="268" r:id="rId6"/>
    <p:sldId id="26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8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787B55-61CE-4574-A994-56642A3937CA}" type="doc">
      <dgm:prSet loTypeId="urn:microsoft.com/office/officeart/2005/8/layout/radial1" loCatId="relationship" qsTypeId="urn:microsoft.com/office/officeart/2005/8/quickstyle/simple2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99B38601-E8BB-4F86-9891-74BAA1593B82}">
      <dgm:prSet/>
      <dgm:spPr/>
      <dgm:t>
        <a:bodyPr/>
        <a:lstStyle/>
        <a:p>
          <a:r>
            <a:rPr lang="de-DE" dirty="0">
              <a:solidFill>
                <a:schemeClr val="tx1"/>
              </a:solidFill>
            </a:rPr>
            <a:t>App time </a:t>
          </a:r>
          <a:r>
            <a:rPr lang="de-DE" dirty="0" err="1">
              <a:solidFill>
                <a:schemeClr val="tx1"/>
              </a:solidFill>
            </a:rPr>
            <a:t>usage</a:t>
          </a:r>
          <a:endParaRPr lang="en-US" dirty="0">
            <a:solidFill>
              <a:schemeClr val="tx1"/>
            </a:solidFill>
          </a:endParaRPr>
        </a:p>
      </dgm:t>
    </dgm:pt>
    <dgm:pt modelId="{E56E3889-EF5B-406E-91EE-415C6D0C31AF}" type="parTrans" cxnId="{AF1884ED-8A47-4F85-A9BE-EA19CF6721E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10D85CB-0180-4755-BBD6-1AC33DB240F9}" type="sibTrans" cxnId="{AF1884ED-8A47-4F85-A9BE-EA19CF6721E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5F6CB29-32DF-4CDA-BF85-6B5A77D3A8D0}">
      <dgm:prSet/>
      <dgm:spPr/>
      <dgm:t>
        <a:bodyPr/>
        <a:lstStyle/>
        <a:p>
          <a:r>
            <a:rPr lang="de-DE" dirty="0">
              <a:solidFill>
                <a:schemeClr val="tx1"/>
              </a:solidFill>
            </a:rPr>
            <a:t>Step counter</a:t>
          </a:r>
          <a:endParaRPr lang="en-US" dirty="0">
            <a:solidFill>
              <a:schemeClr val="tx1"/>
            </a:solidFill>
          </a:endParaRPr>
        </a:p>
      </dgm:t>
    </dgm:pt>
    <dgm:pt modelId="{7082F214-DE62-4196-9D9F-902540A2608D}" type="parTrans" cxnId="{D5826C9A-6726-42B5-A109-D778A4F7516A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1C3801C1-1353-4F93-9055-A91433AFA796}" type="sibTrans" cxnId="{D5826C9A-6726-42B5-A109-D778A4F7516A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3E74A07-BE84-4491-B7A3-AEB4CA53660A}">
      <dgm:prSet/>
      <dgm:spPr/>
      <dgm:t>
        <a:bodyPr/>
        <a:lstStyle/>
        <a:p>
          <a:r>
            <a:rPr lang="de-DE" dirty="0">
              <a:solidFill>
                <a:schemeClr val="tx1"/>
              </a:solidFill>
            </a:rPr>
            <a:t>App </a:t>
          </a:r>
          <a:r>
            <a:rPr lang="de-DE" dirty="0" err="1">
              <a:solidFill>
                <a:schemeClr val="tx1"/>
              </a:solidFill>
            </a:rPr>
            <a:t>locking</a:t>
          </a:r>
          <a:endParaRPr lang="en-US" dirty="0">
            <a:solidFill>
              <a:schemeClr val="tx1"/>
            </a:solidFill>
          </a:endParaRPr>
        </a:p>
      </dgm:t>
    </dgm:pt>
    <dgm:pt modelId="{F5FCA0E7-C02B-44DC-8C28-F0BA3E0E9B62}" type="parTrans" cxnId="{04CDA0FD-1606-4148-A52A-F91D05B2DD4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465C93E-2D0E-4869-A7E3-3DF59704E692}" type="sibTrans" cxnId="{04CDA0FD-1606-4148-A52A-F91D05B2DD4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CA19AFE-A92B-4A21-A707-F1A9220AE4D2}">
      <dgm:prSet/>
      <dgm:spPr/>
      <dgm:t>
        <a:bodyPr/>
        <a:lstStyle/>
        <a:p>
          <a:r>
            <a:rPr lang="de-DE" dirty="0">
              <a:solidFill>
                <a:schemeClr val="tx1"/>
              </a:solidFill>
            </a:rPr>
            <a:t>Learning Aid</a:t>
          </a:r>
          <a:endParaRPr lang="en-US" dirty="0">
            <a:solidFill>
              <a:schemeClr val="tx1"/>
            </a:solidFill>
          </a:endParaRPr>
        </a:p>
      </dgm:t>
    </dgm:pt>
    <dgm:pt modelId="{814878D8-7557-4009-834B-F0C02F767790}" type="parTrans" cxnId="{BDD1DD79-A96C-4DB2-8E63-956192D6A438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966915C-08B2-4C1A-B534-3B089A20F37B}" type="sibTrans" cxnId="{BDD1DD79-A96C-4DB2-8E63-956192D6A438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29D0851-5726-4B9B-B11E-89F38C07995E}">
      <dgm:prSet/>
      <dgm:spPr/>
      <dgm:t>
        <a:bodyPr/>
        <a:lstStyle/>
        <a:p>
          <a:r>
            <a:rPr lang="de-DE" dirty="0">
              <a:solidFill>
                <a:schemeClr val="tx1"/>
              </a:solidFill>
            </a:rPr>
            <a:t>Emotion </a:t>
          </a:r>
          <a:r>
            <a:rPr lang="de-DE" dirty="0" err="1">
              <a:solidFill>
                <a:schemeClr val="tx1"/>
              </a:solidFill>
            </a:rPr>
            <a:t>tracking</a:t>
          </a:r>
          <a:endParaRPr lang="en-US" dirty="0">
            <a:solidFill>
              <a:schemeClr val="tx1"/>
            </a:solidFill>
          </a:endParaRPr>
        </a:p>
      </dgm:t>
    </dgm:pt>
    <dgm:pt modelId="{71C44282-C674-442D-9DF2-C2C479C0278C}" type="parTrans" cxnId="{2576F0E5-97BD-4569-83BB-2CE18C92085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DB8A41A-7425-4E97-AF8D-C71F66D7D4D3}" type="sibTrans" cxnId="{2576F0E5-97BD-4569-83BB-2CE18C92085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658E44B-CC13-4D53-B8E4-A2F0DF034CA2}">
      <dgm:prSet/>
      <dgm:spPr/>
      <dgm:t>
        <a:bodyPr/>
        <a:lstStyle/>
        <a:p>
          <a:r>
            <a:rPr lang="de-DE" dirty="0">
              <a:solidFill>
                <a:schemeClr val="tx1"/>
              </a:solidFill>
            </a:rPr>
            <a:t>Configurations</a:t>
          </a:r>
          <a:endParaRPr lang="en-US" dirty="0">
            <a:solidFill>
              <a:schemeClr val="tx1"/>
            </a:solidFill>
          </a:endParaRPr>
        </a:p>
      </dgm:t>
    </dgm:pt>
    <dgm:pt modelId="{9F5B95BA-1BEC-4D21-8C8D-9C60A8E7EA6B}" type="parTrans" cxnId="{F24E5DB2-4B03-4A4E-A6CF-17E033023F87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5EB7DBD-99BB-4E84-884C-1BA514B6C9A3}" type="sibTrans" cxnId="{F24E5DB2-4B03-4A4E-A6CF-17E033023F87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CF17569-3965-458C-9839-E8FF0055E2DC}">
      <dgm:prSet/>
      <dgm:spPr/>
      <dgm:t>
        <a:bodyPr/>
        <a:lstStyle/>
        <a:p>
          <a:r>
            <a:rPr lang="en-US" b="1" dirty="0" err="1">
              <a:solidFill>
                <a:schemeClr val="tx1"/>
              </a:solidFill>
            </a:rPr>
            <a:t>UNIAtron</a:t>
          </a:r>
          <a:endParaRPr lang="en-US" b="1" dirty="0">
            <a:solidFill>
              <a:schemeClr val="tx1"/>
            </a:solidFill>
          </a:endParaRPr>
        </a:p>
      </dgm:t>
    </dgm:pt>
    <dgm:pt modelId="{0118719F-D18F-4C6E-9120-7A8A94825E91}" type="sibTrans" cxnId="{1E39E831-A584-4C02-A52F-10C236757BB0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3A183526-05BE-4F77-8584-70290E53893D}" type="parTrans" cxnId="{1E39E831-A584-4C02-A52F-10C236757BB0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21BE70A3-DBB1-4289-A900-456EA49B5BC3}" type="pres">
      <dgm:prSet presAssocID="{EE787B55-61CE-4574-A994-56642A3937CA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EDDC9A6A-F139-41C2-B9BE-C5999B49B404}" type="pres">
      <dgm:prSet presAssocID="{CCF17569-3965-458C-9839-E8FF0055E2DC}" presName="centerShape" presStyleLbl="node0" presStyleIdx="0" presStyleCnt="1"/>
      <dgm:spPr/>
    </dgm:pt>
    <dgm:pt modelId="{9A780A5D-7F76-46ED-80B2-445E4D96B759}" type="pres">
      <dgm:prSet presAssocID="{7082F214-DE62-4196-9D9F-902540A2608D}" presName="Name9" presStyleLbl="parChTrans1D2" presStyleIdx="0" presStyleCnt="6"/>
      <dgm:spPr/>
    </dgm:pt>
    <dgm:pt modelId="{5292D23E-C187-49E0-AC92-2722614E5B1B}" type="pres">
      <dgm:prSet presAssocID="{7082F214-DE62-4196-9D9F-902540A2608D}" presName="connTx" presStyleLbl="parChTrans1D2" presStyleIdx="0" presStyleCnt="6"/>
      <dgm:spPr/>
    </dgm:pt>
    <dgm:pt modelId="{C722847B-D502-4570-8708-13F9C2F97E8A}" type="pres">
      <dgm:prSet presAssocID="{65F6CB29-32DF-4CDA-BF85-6B5A77D3A8D0}" presName="node" presStyleLbl="node1" presStyleIdx="0" presStyleCnt="6">
        <dgm:presLayoutVars>
          <dgm:bulletEnabled val="1"/>
        </dgm:presLayoutVars>
      </dgm:prSet>
      <dgm:spPr/>
    </dgm:pt>
    <dgm:pt modelId="{E2B0948E-0EF3-43F8-A204-9201D709951F}" type="pres">
      <dgm:prSet presAssocID="{E56E3889-EF5B-406E-91EE-415C6D0C31AF}" presName="Name9" presStyleLbl="parChTrans1D2" presStyleIdx="1" presStyleCnt="6"/>
      <dgm:spPr/>
    </dgm:pt>
    <dgm:pt modelId="{4327AD47-569A-4874-AB93-46935551096D}" type="pres">
      <dgm:prSet presAssocID="{E56E3889-EF5B-406E-91EE-415C6D0C31AF}" presName="connTx" presStyleLbl="parChTrans1D2" presStyleIdx="1" presStyleCnt="6"/>
      <dgm:spPr/>
    </dgm:pt>
    <dgm:pt modelId="{6C36BD50-337E-4C08-B6BF-48A580DA90CC}" type="pres">
      <dgm:prSet presAssocID="{99B38601-E8BB-4F86-9891-74BAA1593B82}" presName="node" presStyleLbl="node1" presStyleIdx="1" presStyleCnt="6">
        <dgm:presLayoutVars>
          <dgm:bulletEnabled val="1"/>
        </dgm:presLayoutVars>
      </dgm:prSet>
      <dgm:spPr/>
    </dgm:pt>
    <dgm:pt modelId="{D16D04FB-1A92-42A9-9468-ADA5240FE74B}" type="pres">
      <dgm:prSet presAssocID="{F5FCA0E7-C02B-44DC-8C28-F0BA3E0E9B62}" presName="Name9" presStyleLbl="parChTrans1D2" presStyleIdx="2" presStyleCnt="6"/>
      <dgm:spPr/>
    </dgm:pt>
    <dgm:pt modelId="{A196499A-B71C-4806-B971-DDCFBD18BCB7}" type="pres">
      <dgm:prSet presAssocID="{F5FCA0E7-C02B-44DC-8C28-F0BA3E0E9B62}" presName="connTx" presStyleLbl="parChTrans1D2" presStyleIdx="2" presStyleCnt="6"/>
      <dgm:spPr/>
    </dgm:pt>
    <dgm:pt modelId="{CCB1B31A-B074-4C69-810B-B13E0969399E}" type="pres">
      <dgm:prSet presAssocID="{53E74A07-BE84-4491-B7A3-AEB4CA53660A}" presName="node" presStyleLbl="node1" presStyleIdx="2" presStyleCnt="6">
        <dgm:presLayoutVars>
          <dgm:bulletEnabled val="1"/>
        </dgm:presLayoutVars>
      </dgm:prSet>
      <dgm:spPr/>
    </dgm:pt>
    <dgm:pt modelId="{A4DF95CF-4080-41C9-8254-F75AE5A3117C}" type="pres">
      <dgm:prSet presAssocID="{814878D8-7557-4009-834B-F0C02F767790}" presName="Name9" presStyleLbl="parChTrans1D2" presStyleIdx="3" presStyleCnt="6"/>
      <dgm:spPr/>
    </dgm:pt>
    <dgm:pt modelId="{0A8861E4-9E4B-436E-95DE-2201FBF80298}" type="pres">
      <dgm:prSet presAssocID="{814878D8-7557-4009-834B-F0C02F767790}" presName="connTx" presStyleLbl="parChTrans1D2" presStyleIdx="3" presStyleCnt="6"/>
      <dgm:spPr/>
    </dgm:pt>
    <dgm:pt modelId="{DA9B1E3D-E968-4775-80D1-F0552449A93F}" type="pres">
      <dgm:prSet presAssocID="{4CA19AFE-A92B-4A21-A707-F1A9220AE4D2}" presName="node" presStyleLbl="node1" presStyleIdx="3" presStyleCnt="6">
        <dgm:presLayoutVars>
          <dgm:bulletEnabled val="1"/>
        </dgm:presLayoutVars>
      </dgm:prSet>
      <dgm:spPr/>
    </dgm:pt>
    <dgm:pt modelId="{1422C677-B7C3-4DAF-88B4-98C6094B238E}" type="pres">
      <dgm:prSet presAssocID="{71C44282-C674-442D-9DF2-C2C479C0278C}" presName="Name9" presStyleLbl="parChTrans1D2" presStyleIdx="4" presStyleCnt="6"/>
      <dgm:spPr/>
    </dgm:pt>
    <dgm:pt modelId="{92CD6007-82A5-4838-A328-DA0ED80B365A}" type="pres">
      <dgm:prSet presAssocID="{71C44282-C674-442D-9DF2-C2C479C0278C}" presName="connTx" presStyleLbl="parChTrans1D2" presStyleIdx="4" presStyleCnt="6"/>
      <dgm:spPr/>
    </dgm:pt>
    <dgm:pt modelId="{1A6C708B-4FFF-4090-9861-668BFCC7F583}" type="pres">
      <dgm:prSet presAssocID="{029D0851-5726-4B9B-B11E-89F38C07995E}" presName="node" presStyleLbl="node1" presStyleIdx="4" presStyleCnt="6">
        <dgm:presLayoutVars>
          <dgm:bulletEnabled val="1"/>
        </dgm:presLayoutVars>
      </dgm:prSet>
      <dgm:spPr/>
    </dgm:pt>
    <dgm:pt modelId="{6D241E69-C450-4488-BAEA-AD6E600F8C7A}" type="pres">
      <dgm:prSet presAssocID="{9F5B95BA-1BEC-4D21-8C8D-9C60A8E7EA6B}" presName="Name9" presStyleLbl="parChTrans1D2" presStyleIdx="5" presStyleCnt="6"/>
      <dgm:spPr/>
    </dgm:pt>
    <dgm:pt modelId="{98AFE375-D08A-425F-B691-7F0DF771A974}" type="pres">
      <dgm:prSet presAssocID="{9F5B95BA-1BEC-4D21-8C8D-9C60A8E7EA6B}" presName="connTx" presStyleLbl="parChTrans1D2" presStyleIdx="5" presStyleCnt="6"/>
      <dgm:spPr/>
    </dgm:pt>
    <dgm:pt modelId="{23EE9F75-557B-4493-9918-2551B38A3764}" type="pres">
      <dgm:prSet presAssocID="{4658E44B-CC13-4D53-B8E4-A2F0DF034CA2}" presName="node" presStyleLbl="node1" presStyleIdx="5" presStyleCnt="6">
        <dgm:presLayoutVars>
          <dgm:bulletEnabled val="1"/>
        </dgm:presLayoutVars>
      </dgm:prSet>
      <dgm:spPr/>
    </dgm:pt>
  </dgm:ptLst>
  <dgm:cxnLst>
    <dgm:cxn modelId="{9445221E-289B-4ED9-A43E-B51220112C52}" type="presOf" srcId="{814878D8-7557-4009-834B-F0C02F767790}" destId="{0A8861E4-9E4B-436E-95DE-2201FBF80298}" srcOrd="1" destOrd="0" presId="urn:microsoft.com/office/officeart/2005/8/layout/radial1"/>
    <dgm:cxn modelId="{98AEC722-7018-4315-8AE7-962046456CE5}" type="presOf" srcId="{E56E3889-EF5B-406E-91EE-415C6D0C31AF}" destId="{E2B0948E-0EF3-43F8-A204-9201D709951F}" srcOrd="0" destOrd="0" presId="urn:microsoft.com/office/officeart/2005/8/layout/radial1"/>
    <dgm:cxn modelId="{1E39E831-A584-4C02-A52F-10C236757BB0}" srcId="{EE787B55-61CE-4574-A994-56642A3937CA}" destId="{CCF17569-3965-458C-9839-E8FF0055E2DC}" srcOrd="0" destOrd="0" parTransId="{3A183526-05BE-4F77-8584-70290E53893D}" sibTransId="{0118719F-D18F-4C6E-9120-7A8A94825E91}"/>
    <dgm:cxn modelId="{B8E2C633-AA0D-4509-95CB-2AE767EA66E5}" type="presOf" srcId="{F5FCA0E7-C02B-44DC-8C28-F0BA3E0E9B62}" destId="{A196499A-B71C-4806-B971-DDCFBD18BCB7}" srcOrd="1" destOrd="0" presId="urn:microsoft.com/office/officeart/2005/8/layout/radial1"/>
    <dgm:cxn modelId="{6151113F-49F1-4C8C-AA62-587978A678CE}" type="presOf" srcId="{4658E44B-CC13-4D53-B8E4-A2F0DF034CA2}" destId="{23EE9F75-557B-4493-9918-2551B38A3764}" srcOrd="0" destOrd="0" presId="urn:microsoft.com/office/officeart/2005/8/layout/radial1"/>
    <dgm:cxn modelId="{6AB0F15D-61EB-4D40-8E40-AC77B6CBEACB}" type="presOf" srcId="{9F5B95BA-1BEC-4D21-8C8D-9C60A8E7EA6B}" destId="{98AFE375-D08A-425F-B691-7F0DF771A974}" srcOrd="1" destOrd="0" presId="urn:microsoft.com/office/officeart/2005/8/layout/radial1"/>
    <dgm:cxn modelId="{66DB1361-439F-4927-B9D8-452F29FD5A6D}" type="presOf" srcId="{814878D8-7557-4009-834B-F0C02F767790}" destId="{A4DF95CF-4080-41C9-8254-F75AE5A3117C}" srcOrd="0" destOrd="0" presId="urn:microsoft.com/office/officeart/2005/8/layout/radial1"/>
    <dgm:cxn modelId="{4CB4274C-4BF2-4423-8B99-19C68DA455B0}" type="presOf" srcId="{9F5B95BA-1BEC-4D21-8C8D-9C60A8E7EA6B}" destId="{6D241E69-C450-4488-BAEA-AD6E600F8C7A}" srcOrd="0" destOrd="0" presId="urn:microsoft.com/office/officeart/2005/8/layout/radial1"/>
    <dgm:cxn modelId="{59EDCA4E-A642-477C-81A3-6881B3807580}" type="presOf" srcId="{71C44282-C674-442D-9DF2-C2C479C0278C}" destId="{1422C677-B7C3-4DAF-88B4-98C6094B238E}" srcOrd="0" destOrd="0" presId="urn:microsoft.com/office/officeart/2005/8/layout/radial1"/>
    <dgm:cxn modelId="{2023E572-D688-431B-A866-19DDC8408370}" type="presOf" srcId="{CCF17569-3965-458C-9839-E8FF0055E2DC}" destId="{EDDC9A6A-F139-41C2-B9BE-C5999B49B404}" srcOrd="0" destOrd="0" presId="urn:microsoft.com/office/officeart/2005/8/layout/radial1"/>
    <dgm:cxn modelId="{5D449873-00C2-42B7-B25B-84A78796A511}" type="presOf" srcId="{53E74A07-BE84-4491-B7A3-AEB4CA53660A}" destId="{CCB1B31A-B074-4C69-810B-B13E0969399E}" srcOrd="0" destOrd="0" presId="urn:microsoft.com/office/officeart/2005/8/layout/radial1"/>
    <dgm:cxn modelId="{BDD1DD79-A96C-4DB2-8E63-956192D6A438}" srcId="{CCF17569-3965-458C-9839-E8FF0055E2DC}" destId="{4CA19AFE-A92B-4A21-A707-F1A9220AE4D2}" srcOrd="3" destOrd="0" parTransId="{814878D8-7557-4009-834B-F0C02F767790}" sibTransId="{9966915C-08B2-4C1A-B534-3B089A20F37B}"/>
    <dgm:cxn modelId="{E0353A7A-14EA-4704-ACB4-7BAB81495ADB}" type="presOf" srcId="{4CA19AFE-A92B-4A21-A707-F1A9220AE4D2}" destId="{DA9B1E3D-E968-4775-80D1-F0552449A93F}" srcOrd="0" destOrd="0" presId="urn:microsoft.com/office/officeart/2005/8/layout/radial1"/>
    <dgm:cxn modelId="{9589F187-9680-497C-B0B7-7BC4CF5D7885}" type="presOf" srcId="{7082F214-DE62-4196-9D9F-902540A2608D}" destId="{5292D23E-C187-49E0-AC92-2722614E5B1B}" srcOrd="1" destOrd="0" presId="urn:microsoft.com/office/officeart/2005/8/layout/radial1"/>
    <dgm:cxn modelId="{D5826C9A-6726-42B5-A109-D778A4F7516A}" srcId="{CCF17569-3965-458C-9839-E8FF0055E2DC}" destId="{65F6CB29-32DF-4CDA-BF85-6B5A77D3A8D0}" srcOrd="0" destOrd="0" parTransId="{7082F214-DE62-4196-9D9F-902540A2608D}" sibTransId="{1C3801C1-1353-4F93-9055-A91433AFA796}"/>
    <dgm:cxn modelId="{8936AF9C-DB71-46A0-A96D-1585A6E09273}" type="presOf" srcId="{F5FCA0E7-C02B-44DC-8C28-F0BA3E0E9B62}" destId="{D16D04FB-1A92-42A9-9468-ADA5240FE74B}" srcOrd="0" destOrd="0" presId="urn:microsoft.com/office/officeart/2005/8/layout/radial1"/>
    <dgm:cxn modelId="{7D559C9E-890B-4692-8F06-327A51DD3441}" type="presOf" srcId="{71C44282-C674-442D-9DF2-C2C479C0278C}" destId="{92CD6007-82A5-4838-A328-DA0ED80B365A}" srcOrd="1" destOrd="0" presId="urn:microsoft.com/office/officeart/2005/8/layout/radial1"/>
    <dgm:cxn modelId="{467C72A6-B737-41E0-8773-BC83DAD5B479}" type="presOf" srcId="{65F6CB29-32DF-4CDA-BF85-6B5A77D3A8D0}" destId="{C722847B-D502-4570-8708-13F9C2F97E8A}" srcOrd="0" destOrd="0" presId="urn:microsoft.com/office/officeart/2005/8/layout/radial1"/>
    <dgm:cxn modelId="{F24E5DB2-4B03-4A4E-A6CF-17E033023F87}" srcId="{CCF17569-3965-458C-9839-E8FF0055E2DC}" destId="{4658E44B-CC13-4D53-B8E4-A2F0DF034CA2}" srcOrd="5" destOrd="0" parTransId="{9F5B95BA-1BEC-4D21-8C8D-9C60A8E7EA6B}" sibTransId="{95EB7DBD-99BB-4E84-884C-1BA514B6C9A3}"/>
    <dgm:cxn modelId="{55F74EB4-42E5-405F-B5AF-8B9D979BE049}" type="presOf" srcId="{7082F214-DE62-4196-9D9F-902540A2608D}" destId="{9A780A5D-7F76-46ED-80B2-445E4D96B759}" srcOrd="0" destOrd="0" presId="urn:microsoft.com/office/officeart/2005/8/layout/radial1"/>
    <dgm:cxn modelId="{27CE36DE-CA59-4D3A-9C6B-D20F81064273}" type="presOf" srcId="{E56E3889-EF5B-406E-91EE-415C6D0C31AF}" destId="{4327AD47-569A-4874-AB93-46935551096D}" srcOrd="1" destOrd="0" presId="urn:microsoft.com/office/officeart/2005/8/layout/radial1"/>
    <dgm:cxn modelId="{2576F0E5-97BD-4569-83BB-2CE18C920851}" srcId="{CCF17569-3965-458C-9839-E8FF0055E2DC}" destId="{029D0851-5726-4B9B-B11E-89F38C07995E}" srcOrd="4" destOrd="0" parTransId="{71C44282-C674-442D-9DF2-C2C479C0278C}" sibTransId="{4DB8A41A-7425-4E97-AF8D-C71F66D7D4D3}"/>
    <dgm:cxn modelId="{2F76D4E8-AA9A-42AF-B0E1-2BAAC68AC5DE}" type="presOf" srcId="{029D0851-5726-4B9B-B11E-89F38C07995E}" destId="{1A6C708B-4FFF-4090-9861-668BFCC7F583}" srcOrd="0" destOrd="0" presId="urn:microsoft.com/office/officeart/2005/8/layout/radial1"/>
    <dgm:cxn modelId="{AF1884ED-8A47-4F85-A9BE-EA19CF6721E1}" srcId="{CCF17569-3965-458C-9839-E8FF0055E2DC}" destId="{99B38601-E8BB-4F86-9891-74BAA1593B82}" srcOrd="1" destOrd="0" parTransId="{E56E3889-EF5B-406E-91EE-415C6D0C31AF}" sibTransId="{D10D85CB-0180-4755-BBD6-1AC33DB240F9}"/>
    <dgm:cxn modelId="{4AB959F3-B187-4DF7-9B67-9292C0106972}" type="presOf" srcId="{EE787B55-61CE-4574-A994-56642A3937CA}" destId="{21BE70A3-DBB1-4289-A900-456EA49B5BC3}" srcOrd="0" destOrd="0" presId="urn:microsoft.com/office/officeart/2005/8/layout/radial1"/>
    <dgm:cxn modelId="{0A0D76FC-DEDB-4228-ACB0-F9FB7ADD8E85}" type="presOf" srcId="{99B38601-E8BB-4F86-9891-74BAA1593B82}" destId="{6C36BD50-337E-4C08-B6BF-48A580DA90CC}" srcOrd="0" destOrd="0" presId="urn:microsoft.com/office/officeart/2005/8/layout/radial1"/>
    <dgm:cxn modelId="{04CDA0FD-1606-4148-A52A-F91D05B2DD43}" srcId="{CCF17569-3965-458C-9839-E8FF0055E2DC}" destId="{53E74A07-BE84-4491-B7A3-AEB4CA53660A}" srcOrd="2" destOrd="0" parTransId="{F5FCA0E7-C02B-44DC-8C28-F0BA3E0E9B62}" sibTransId="{F465C93E-2D0E-4869-A7E3-3DF59704E692}"/>
    <dgm:cxn modelId="{40563613-9922-4D51-BA42-FCD6B7F7BAD9}" type="presParOf" srcId="{21BE70A3-DBB1-4289-A900-456EA49B5BC3}" destId="{EDDC9A6A-F139-41C2-B9BE-C5999B49B404}" srcOrd="0" destOrd="0" presId="urn:microsoft.com/office/officeart/2005/8/layout/radial1"/>
    <dgm:cxn modelId="{869BDCA6-1654-4A12-A655-C8B915748EC7}" type="presParOf" srcId="{21BE70A3-DBB1-4289-A900-456EA49B5BC3}" destId="{9A780A5D-7F76-46ED-80B2-445E4D96B759}" srcOrd="1" destOrd="0" presId="urn:microsoft.com/office/officeart/2005/8/layout/radial1"/>
    <dgm:cxn modelId="{B5FB38D5-5EF8-408A-9603-A782AFEEEEAA}" type="presParOf" srcId="{9A780A5D-7F76-46ED-80B2-445E4D96B759}" destId="{5292D23E-C187-49E0-AC92-2722614E5B1B}" srcOrd="0" destOrd="0" presId="urn:microsoft.com/office/officeart/2005/8/layout/radial1"/>
    <dgm:cxn modelId="{A754C094-F8E8-49F6-8CE1-53B19E57C601}" type="presParOf" srcId="{21BE70A3-DBB1-4289-A900-456EA49B5BC3}" destId="{C722847B-D502-4570-8708-13F9C2F97E8A}" srcOrd="2" destOrd="0" presId="urn:microsoft.com/office/officeart/2005/8/layout/radial1"/>
    <dgm:cxn modelId="{FF2DAF41-D0F7-48A2-B5CF-AB24E481F1A8}" type="presParOf" srcId="{21BE70A3-DBB1-4289-A900-456EA49B5BC3}" destId="{E2B0948E-0EF3-43F8-A204-9201D709951F}" srcOrd="3" destOrd="0" presId="urn:microsoft.com/office/officeart/2005/8/layout/radial1"/>
    <dgm:cxn modelId="{CE0D0369-55B4-4B1E-80F6-C3EDFB8C6C74}" type="presParOf" srcId="{E2B0948E-0EF3-43F8-A204-9201D709951F}" destId="{4327AD47-569A-4874-AB93-46935551096D}" srcOrd="0" destOrd="0" presId="urn:microsoft.com/office/officeart/2005/8/layout/radial1"/>
    <dgm:cxn modelId="{AE4CA615-5327-4EA6-9D92-361A575BEEAB}" type="presParOf" srcId="{21BE70A3-DBB1-4289-A900-456EA49B5BC3}" destId="{6C36BD50-337E-4C08-B6BF-48A580DA90CC}" srcOrd="4" destOrd="0" presId="urn:microsoft.com/office/officeart/2005/8/layout/radial1"/>
    <dgm:cxn modelId="{6C91A18D-9FF0-424B-BE86-1357AF91F9DF}" type="presParOf" srcId="{21BE70A3-DBB1-4289-A900-456EA49B5BC3}" destId="{D16D04FB-1A92-42A9-9468-ADA5240FE74B}" srcOrd="5" destOrd="0" presId="urn:microsoft.com/office/officeart/2005/8/layout/radial1"/>
    <dgm:cxn modelId="{CF0AC525-CD1C-4A42-B748-A7EB0B9F9FF8}" type="presParOf" srcId="{D16D04FB-1A92-42A9-9468-ADA5240FE74B}" destId="{A196499A-B71C-4806-B971-DDCFBD18BCB7}" srcOrd="0" destOrd="0" presId="urn:microsoft.com/office/officeart/2005/8/layout/radial1"/>
    <dgm:cxn modelId="{C80761F8-14B0-473F-9F84-A4958635F0B4}" type="presParOf" srcId="{21BE70A3-DBB1-4289-A900-456EA49B5BC3}" destId="{CCB1B31A-B074-4C69-810B-B13E0969399E}" srcOrd="6" destOrd="0" presId="urn:microsoft.com/office/officeart/2005/8/layout/radial1"/>
    <dgm:cxn modelId="{C051D015-C7CC-4B81-B753-F96C84C1DB34}" type="presParOf" srcId="{21BE70A3-DBB1-4289-A900-456EA49B5BC3}" destId="{A4DF95CF-4080-41C9-8254-F75AE5A3117C}" srcOrd="7" destOrd="0" presId="urn:microsoft.com/office/officeart/2005/8/layout/radial1"/>
    <dgm:cxn modelId="{71D5EC61-1EA8-4230-8403-0FDDE7428E95}" type="presParOf" srcId="{A4DF95CF-4080-41C9-8254-F75AE5A3117C}" destId="{0A8861E4-9E4B-436E-95DE-2201FBF80298}" srcOrd="0" destOrd="0" presId="urn:microsoft.com/office/officeart/2005/8/layout/radial1"/>
    <dgm:cxn modelId="{8C3F667F-F9A2-4474-87E5-B5164321D19D}" type="presParOf" srcId="{21BE70A3-DBB1-4289-A900-456EA49B5BC3}" destId="{DA9B1E3D-E968-4775-80D1-F0552449A93F}" srcOrd="8" destOrd="0" presId="urn:microsoft.com/office/officeart/2005/8/layout/radial1"/>
    <dgm:cxn modelId="{6A417F8C-3E0F-4489-AFFB-42FF314230AD}" type="presParOf" srcId="{21BE70A3-DBB1-4289-A900-456EA49B5BC3}" destId="{1422C677-B7C3-4DAF-88B4-98C6094B238E}" srcOrd="9" destOrd="0" presId="urn:microsoft.com/office/officeart/2005/8/layout/radial1"/>
    <dgm:cxn modelId="{01D4C9F1-4712-4BBA-8B97-914556398A1D}" type="presParOf" srcId="{1422C677-B7C3-4DAF-88B4-98C6094B238E}" destId="{92CD6007-82A5-4838-A328-DA0ED80B365A}" srcOrd="0" destOrd="0" presId="urn:microsoft.com/office/officeart/2005/8/layout/radial1"/>
    <dgm:cxn modelId="{2F152821-91E9-4AE1-A6BB-C92AE920FD39}" type="presParOf" srcId="{21BE70A3-DBB1-4289-A900-456EA49B5BC3}" destId="{1A6C708B-4FFF-4090-9861-668BFCC7F583}" srcOrd="10" destOrd="0" presId="urn:microsoft.com/office/officeart/2005/8/layout/radial1"/>
    <dgm:cxn modelId="{7B1A8010-B259-4044-B118-C4CDE646090A}" type="presParOf" srcId="{21BE70A3-DBB1-4289-A900-456EA49B5BC3}" destId="{6D241E69-C450-4488-BAEA-AD6E600F8C7A}" srcOrd="11" destOrd="0" presId="urn:microsoft.com/office/officeart/2005/8/layout/radial1"/>
    <dgm:cxn modelId="{9E246738-8D28-496F-A9CB-77689CA7F7EE}" type="presParOf" srcId="{6D241E69-C450-4488-BAEA-AD6E600F8C7A}" destId="{98AFE375-D08A-425F-B691-7F0DF771A974}" srcOrd="0" destOrd="0" presId="urn:microsoft.com/office/officeart/2005/8/layout/radial1"/>
    <dgm:cxn modelId="{E36BD862-FDB8-4969-B85E-60866677DB13}" type="presParOf" srcId="{21BE70A3-DBB1-4289-A900-456EA49B5BC3}" destId="{23EE9F75-557B-4493-9918-2551B38A3764}" srcOrd="12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DC9A6A-F139-41C2-B9BE-C5999B49B404}">
      <dsp:nvSpPr>
        <dsp:cNvPr id="0" name=""/>
        <dsp:cNvSpPr/>
      </dsp:nvSpPr>
      <dsp:spPr>
        <a:xfrm>
          <a:off x="2803903" y="2224179"/>
          <a:ext cx="1707344" cy="170734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 err="1">
              <a:solidFill>
                <a:schemeClr val="tx1"/>
              </a:solidFill>
            </a:rPr>
            <a:t>UNIAtron</a:t>
          </a:r>
          <a:endParaRPr lang="en-US" sz="2100" b="1" kern="1200" dirty="0">
            <a:solidFill>
              <a:schemeClr val="tx1"/>
            </a:solidFill>
          </a:endParaRPr>
        </a:p>
      </dsp:txBody>
      <dsp:txXfrm>
        <a:off x="3053938" y="2474214"/>
        <a:ext cx="1207274" cy="1207274"/>
      </dsp:txXfrm>
    </dsp:sp>
    <dsp:sp modelId="{9A780A5D-7F76-46ED-80B2-445E4D96B759}">
      <dsp:nvSpPr>
        <dsp:cNvPr id="0" name=""/>
        <dsp:cNvSpPr/>
      </dsp:nvSpPr>
      <dsp:spPr>
        <a:xfrm rot="16200000">
          <a:off x="3400786" y="1946383"/>
          <a:ext cx="513578" cy="42011"/>
        </a:xfrm>
        <a:custGeom>
          <a:avLst/>
          <a:gdLst/>
          <a:ahLst/>
          <a:cxnLst/>
          <a:rect l="0" t="0" r="0" b="0"/>
          <a:pathLst>
            <a:path>
              <a:moveTo>
                <a:pt x="0" y="21005"/>
              </a:moveTo>
              <a:lnTo>
                <a:pt x="513578" y="21005"/>
              </a:lnTo>
            </a:path>
          </a:pathLst>
        </a:custGeom>
        <a:noFill/>
        <a:ln w="19050" cap="rnd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chemeClr val="tx1"/>
            </a:solidFill>
          </a:endParaRPr>
        </a:p>
      </dsp:txBody>
      <dsp:txXfrm>
        <a:off x="3644736" y="1954550"/>
        <a:ext cx="25678" cy="25678"/>
      </dsp:txXfrm>
    </dsp:sp>
    <dsp:sp modelId="{C722847B-D502-4570-8708-13F9C2F97E8A}">
      <dsp:nvSpPr>
        <dsp:cNvPr id="0" name=""/>
        <dsp:cNvSpPr/>
      </dsp:nvSpPr>
      <dsp:spPr>
        <a:xfrm>
          <a:off x="2803903" y="3255"/>
          <a:ext cx="1707344" cy="170734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>
              <a:solidFill>
                <a:schemeClr val="tx1"/>
              </a:solidFill>
            </a:rPr>
            <a:t>Step counter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3053938" y="253290"/>
        <a:ext cx="1207274" cy="1207274"/>
      </dsp:txXfrm>
    </dsp:sp>
    <dsp:sp modelId="{E2B0948E-0EF3-43F8-A204-9201D709951F}">
      <dsp:nvSpPr>
        <dsp:cNvPr id="0" name=""/>
        <dsp:cNvSpPr/>
      </dsp:nvSpPr>
      <dsp:spPr>
        <a:xfrm rot="19800000">
          <a:off x="4362474" y="2501614"/>
          <a:ext cx="513578" cy="42011"/>
        </a:xfrm>
        <a:custGeom>
          <a:avLst/>
          <a:gdLst/>
          <a:ahLst/>
          <a:cxnLst/>
          <a:rect l="0" t="0" r="0" b="0"/>
          <a:pathLst>
            <a:path>
              <a:moveTo>
                <a:pt x="0" y="21005"/>
              </a:moveTo>
              <a:lnTo>
                <a:pt x="513578" y="21005"/>
              </a:lnTo>
            </a:path>
          </a:pathLst>
        </a:custGeom>
        <a:noFill/>
        <a:ln w="19050" cap="rnd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chemeClr val="tx1"/>
            </a:solidFill>
          </a:endParaRPr>
        </a:p>
      </dsp:txBody>
      <dsp:txXfrm>
        <a:off x="4606424" y="2509781"/>
        <a:ext cx="25678" cy="25678"/>
      </dsp:txXfrm>
    </dsp:sp>
    <dsp:sp modelId="{6C36BD50-337E-4C08-B6BF-48A580DA90CC}">
      <dsp:nvSpPr>
        <dsp:cNvPr id="0" name=""/>
        <dsp:cNvSpPr/>
      </dsp:nvSpPr>
      <dsp:spPr>
        <a:xfrm>
          <a:off x="4727279" y="1113717"/>
          <a:ext cx="1707344" cy="170734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>
              <a:solidFill>
                <a:schemeClr val="tx1"/>
              </a:solidFill>
            </a:rPr>
            <a:t>App time </a:t>
          </a:r>
          <a:r>
            <a:rPr lang="de-DE" sz="1400" kern="1200" dirty="0" err="1">
              <a:solidFill>
                <a:schemeClr val="tx1"/>
              </a:solidFill>
            </a:rPr>
            <a:t>usage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4977314" y="1363752"/>
        <a:ext cx="1207274" cy="1207274"/>
      </dsp:txXfrm>
    </dsp:sp>
    <dsp:sp modelId="{D16D04FB-1A92-42A9-9468-ADA5240FE74B}">
      <dsp:nvSpPr>
        <dsp:cNvPr id="0" name=""/>
        <dsp:cNvSpPr/>
      </dsp:nvSpPr>
      <dsp:spPr>
        <a:xfrm rot="1800000">
          <a:off x="4362474" y="3612076"/>
          <a:ext cx="513578" cy="42011"/>
        </a:xfrm>
        <a:custGeom>
          <a:avLst/>
          <a:gdLst/>
          <a:ahLst/>
          <a:cxnLst/>
          <a:rect l="0" t="0" r="0" b="0"/>
          <a:pathLst>
            <a:path>
              <a:moveTo>
                <a:pt x="0" y="21005"/>
              </a:moveTo>
              <a:lnTo>
                <a:pt x="513578" y="21005"/>
              </a:lnTo>
            </a:path>
          </a:pathLst>
        </a:custGeom>
        <a:noFill/>
        <a:ln w="19050" cap="rnd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chemeClr val="tx1"/>
            </a:solidFill>
          </a:endParaRPr>
        </a:p>
      </dsp:txBody>
      <dsp:txXfrm>
        <a:off x="4606424" y="3620242"/>
        <a:ext cx="25678" cy="25678"/>
      </dsp:txXfrm>
    </dsp:sp>
    <dsp:sp modelId="{CCB1B31A-B074-4C69-810B-B13E0969399E}">
      <dsp:nvSpPr>
        <dsp:cNvPr id="0" name=""/>
        <dsp:cNvSpPr/>
      </dsp:nvSpPr>
      <dsp:spPr>
        <a:xfrm>
          <a:off x="4727279" y="3334640"/>
          <a:ext cx="1707344" cy="170734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>
              <a:solidFill>
                <a:schemeClr val="tx1"/>
              </a:solidFill>
            </a:rPr>
            <a:t>App </a:t>
          </a:r>
          <a:r>
            <a:rPr lang="de-DE" sz="1400" kern="1200" dirty="0" err="1">
              <a:solidFill>
                <a:schemeClr val="tx1"/>
              </a:solidFill>
            </a:rPr>
            <a:t>locking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4977314" y="3584675"/>
        <a:ext cx="1207274" cy="1207274"/>
      </dsp:txXfrm>
    </dsp:sp>
    <dsp:sp modelId="{A4DF95CF-4080-41C9-8254-F75AE5A3117C}">
      <dsp:nvSpPr>
        <dsp:cNvPr id="0" name=""/>
        <dsp:cNvSpPr/>
      </dsp:nvSpPr>
      <dsp:spPr>
        <a:xfrm rot="5400000">
          <a:off x="3400786" y="4167307"/>
          <a:ext cx="513578" cy="42011"/>
        </a:xfrm>
        <a:custGeom>
          <a:avLst/>
          <a:gdLst/>
          <a:ahLst/>
          <a:cxnLst/>
          <a:rect l="0" t="0" r="0" b="0"/>
          <a:pathLst>
            <a:path>
              <a:moveTo>
                <a:pt x="0" y="21005"/>
              </a:moveTo>
              <a:lnTo>
                <a:pt x="513578" y="21005"/>
              </a:lnTo>
            </a:path>
          </a:pathLst>
        </a:custGeom>
        <a:noFill/>
        <a:ln w="19050" cap="rnd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chemeClr val="tx1"/>
            </a:solidFill>
          </a:endParaRPr>
        </a:p>
      </dsp:txBody>
      <dsp:txXfrm>
        <a:off x="3644736" y="4175473"/>
        <a:ext cx="25678" cy="25678"/>
      </dsp:txXfrm>
    </dsp:sp>
    <dsp:sp modelId="{DA9B1E3D-E968-4775-80D1-F0552449A93F}">
      <dsp:nvSpPr>
        <dsp:cNvPr id="0" name=""/>
        <dsp:cNvSpPr/>
      </dsp:nvSpPr>
      <dsp:spPr>
        <a:xfrm>
          <a:off x="2803903" y="4445102"/>
          <a:ext cx="1707344" cy="170734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>
              <a:solidFill>
                <a:schemeClr val="tx1"/>
              </a:solidFill>
            </a:rPr>
            <a:t>Learning Aid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3053938" y="4695137"/>
        <a:ext cx="1207274" cy="1207274"/>
      </dsp:txXfrm>
    </dsp:sp>
    <dsp:sp modelId="{1422C677-B7C3-4DAF-88B4-98C6094B238E}">
      <dsp:nvSpPr>
        <dsp:cNvPr id="0" name=""/>
        <dsp:cNvSpPr/>
      </dsp:nvSpPr>
      <dsp:spPr>
        <a:xfrm rot="9000000">
          <a:off x="2439098" y="3612076"/>
          <a:ext cx="513578" cy="42011"/>
        </a:xfrm>
        <a:custGeom>
          <a:avLst/>
          <a:gdLst/>
          <a:ahLst/>
          <a:cxnLst/>
          <a:rect l="0" t="0" r="0" b="0"/>
          <a:pathLst>
            <a:path>
              <a:moveTo>
                <a:pt x="0" y="21005"/>
              </a:moveTo>
              <a:lnTo>
                <a:pt x="513578" y="21005"/>
              </a:lnTo>
            </a:path>
          </a:pathLst>
        </a:custGeom>
        <a:noFill/>
        <a:ln w="19050" cap="rnd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chemeClr val="tx1"/>
            </a:solidFill>
          </a:endParaRPr>
        </a:p>
      </dsp:txBody>
      <dsp:txXfrm rot="10800000">
        <a:off x="2683047" y="3620242"/>
        <a:ext cx="25678" cy="25678"/>
      </dsp:txXfrm>
    </dsp:sp>
    <dsp:sp modelId="{1A6C708B-4FFF-4090-9861-668BFCC7F583}">
      <dsp:nvSpPr>
        <dsp:cNvPr id="0" name=""/>
        <dsp:cNvSpPr/>
      </dsp:nvSpPr>
      <dsp:spPr>
        <a:xfrm>
          <a:off x="880526" y="3334640"/>
          <a:ext cx="1707344" cy="170734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>
              <a:solidFill>
                <a:schemeClr val="tx1"/>
              </a:solidFill>
            </a:rPr>
            <a:t>Emotion </a:t>
          </a:r>
          <a:r>
            <a:rPr lang="de-DE" sz="1400" kern="1200" dirty="0" err="1">
              <a:solidFill>
                <a:schemeClr val="tx1"/>
              </a:solidFill>
            </a:rPr>
            <a:t>tracking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1130561" y="3584675"/>
        <a:ext cx="1207274" cy="1207274"/>
      </dsp:txXfrm>
    </dsp:sp>
    <dsp:sp modelId="{6D241E69-C450-4488-BAEA-AD6E600F8C7A}">
      <dsp:nvSpPr>
        <dsp:cNvPr id="0" name=""/>
        <dsp:cNvSpPr/>
      </dsp:nvSpPr>
      <dsp:spPr>
        <a:xfrm rot="12600000">
          <a:off x="2439098" y="2501614"/>
          <a:ext cx="513578" cy="42011"/>
        </a:xfrm>
        <a:custGeom>
          <a:avLst/>
          <a:gdLst/>
          <a:ahLst/>
          <a:cxnLst/>
          <a:rect l="0" t="0" r="0" b="0"/>
          <a:pathLst>
            <a:path>
              <a:moveTo>
                <a:pt x="0" y="21005"/>
              </a:moveTo>
              <a:lnTo>
                <a:pt x="513578" y="21005"/>
              </a:lnTo>
            </a:path>
          </a:pathLst>
        </a:custGeom>
        <a:noFill/>
        <a:ln w="19050" cap="rnd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chemeClr val="tx1"/>
            </a:solidFill>
          </a:endParaRPr>
        </a:p>
      </dsp:txBody>
      <dsp:txXfrm rot="10800000">
        <a:off x="2683047" y="2509781"/>
        <a:ext cx="25678" cy="25678"/>
      </dsp:txXfrm>
    </dsp:sp>
    <dsp:sp modelId="{23EE9F75-557B-4493-9918-2551B38A3764}">
      <dsp:nvSpPr>
        <dsp:cNvPr id="0" name=""/>
        <dsp:cNvSpPr/>
      </dsp:nvSpPr>
      <dsp:spPr>
        <a:xfrm>
          <a:off x="880526" y="1113717"/>
          <a:ext cx="1707344" cy="170734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>
              <a:solidFill>
                <a:schemeClr val="tx1"/>
              </a:solidFill>
            </a:rPr>
            <a:t>Configurations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1130561" y="1363752"/>
        <a:ext cx="1207274" cy="12072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90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560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178857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6951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396150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8685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7/10/2018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8324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291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9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782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7/10/2018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8836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9038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019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679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7/10/2018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8293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433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282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81" r:id="rId1"/>
    <p:sldLayoutId id="2147484182" r:id="rId2"/>
    <p:sldLayoutId id="2147484183" r:id="rId3"/>
    <p:sldLayoutId id="2147484184" r:id="rId4"/>
    <p:sldLayoutId id="2147484185" r:id="rId5"/>
    <p:sldLayoutId id="2147484186" r:id="rId6"/>
    <p:sldLayoutId id="2147484187" r:id="rId7"/>
    <p:sldLayoutId id="2147484188" r:id="rId8"/>
    <p:sldLayoutId id="2147484189" r:id="rId9"/>
    <p:sldLayoutId id="2147484190" r:id="rId10"/>
    <p:sldLayoutId id="2147484191" r:id="rId11"/>
    <p:sldLayoutId id="2147484192" r:id="rId12"/>
    <p:sldLayoutId id="2147484193" r:id="rId13"/>
    <p:sldLayoutId id="2147484194" r:id="rId14"/>
    <p:sldLayoutId id="2147484195" r:id="rId15"/>
    <p:sldLayoutId id="214748419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de-DE" sz="6000" b="1" i="1" dirty="0" err="1">
                <a:latin typeface="Eras Demi ITC" panose="020B0805030504020804" pitchFamily="34" charset="0"/>
              </a:rPr>
              <a:t>UNIAtron</a:t>
            </a:r>
            <a:br>
              <a:rPr lang="de-DE" dirty="0">
                <a:latin typeface="Eras Demi ITC" panose="020B0805030504020804" pitchFamily="34" charset="0"/>
              </a:rPr>
            </a:br>
            <a:r>
              <a:rPr lang="de-DE" sz="5400" dirty="0">
                <a:latin typeface="Eras Demi ITC" panose="020B0805030504020804" pitchFamily="34" charset="0"/>
              </a:rPr>
              <a:t> </a:t>
            </a:r>
            <a:r>
              <a:rPr lang="de-DE" sz="3200" dirty="0" err="1"/>
              <a:t>Locking</a:t>
            </a:r>
            <a:r>
              <a:rPr lang="de-DE" sz="3200" dirty="0"/>
              <a:t> Apps </a:t>
            </a:r>
            <a:r>
              <a:rPr lang="de-DE" sz="3200" dirty="0" err="1"/>
              <a:t>for</a:t>
            </a:r>
            <a:r>
              <a:rPr lang="de-DE" sz="3200" dirty="0"/>
              <a:t> a </a:t>
            </a:r>
            <a:r>
              <a:rPr lang="de-DE" sz="3200" dirty="0" err="1"/>
              <a:t>healthier</a:t>
            </a:r>
            <a:r>
              <a:rPr lang="de-DE" sz="3200" dirty="0"/>
              <a:t> </a:t>
            </a:r>
            <a:r>
              <a:rPr lang="de-DE" sz="3200" dirty="0" err="1"/>
              <a:t>lifestyle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de-DE" dirty="0"/>
              <a:t>Danilo Hoss, Fabio Hellmann, Leon Wöhrl, Anja Hager</a:t>
            </a:r>
          </a:p>
        </p:txBody>
      </p:sp>
    </p:spTree>
    <p:extLst>
      <p:ext uri="{BB962C8B-B14F-4D97-AF65-F5344CB8AC3E}">
        <p14:creationId xmlns:p14="http://schemas.microsoft.com/office/powerpoint/2010/main" val="817848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Motivation</a:t>
            </a:r>
          </a:p>
        </p:txBody>
      </p:sp>
      <p:sp>
        <p:nvSpPr>
          <p:cNvPr id="18" name="Inhaltsplatzhalter 17">
            <a:extLst>
              <a:ext uri="{FF2B5EF4-FFF2-40B4-BE49-F238E27FC236}">
                <a16:creationId xmlns:a16="http://schemas.microsoft.com/office/drawing/2014/main" id="{EA885579-8332-48E5-8EF4-FB7D9176E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chemeClr val="tx1"/>
                </a:solidFill>
              </a:rPr>
              <a:t>Easy </a:t>
            </a:r>
            <a:r>
              <a:rPr lang="de-DE" dirty="0" err="1">
                <a:solidFill>
                  <a:schemeClr val="tx1"/>
                </a:solidFill>
              </a:rPr>
              <a:t>to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use</a:t>
            </a:r>
            <a:endParaRPr lang="de-DE" dirty="0">
              <a:solidFill>
                <a:schemeClr val="tx1"/>
              </a:solidFill>
            </a:endParaRPr>
          </a:p>
          <a:p>
            <a:r>
              <a:rPr lang="de-DE" dirty="0">
                <a:solidFill>
                  <a:schemeClr val="tx1"/>
                </a:solidFill>
              </a:rPr>
              <a:t>Clean </a:t>
            </a:r>
            <a:r>
              <a:rPr lang="de-DE" dirty="0" err="1">
                <a:solidFill>
                  <a:schemeClr val="tx1"/>
                </a:solidFill>
              </a:rPr>
              <a:t>user</a:t>
            </a:r>
            <a:r>
              <a:rPr lang="de-DE" dirty="0">
                <a:solidFill>
                  <a:schemeClr val="tx1"/>
                </a:solidFill>
              </a:rPr>
              <a:t> interface design </a:t>
            </a:r>
            <a:r>
              <a:rPr lang="de-DE" dirty="0">
                <a:solidFill>
                  <a:schemeClr val="tx1"/>
                </a:solidFill>
                <a:sym typeface="Wingdings" panose="05000000000000000000" pitchFamily="2" charset="2"/>
              </a:rPr>
              <a:t> Material Design</a:t>
            </a:r>
            <a:endParaRPr lang="de-DE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  <a:p>
            <a:r>
              <a:rPr lang="de-DE" dirty="0">
                <a:solidFill>
                  <a:schemeClr val="tx1"/>
                </a:solidFill>
              </a:rPr>
              <a:t>Clean-Code</a:t>
            </a:r>
          </a:p>
          <a:p>
            <a:r>
              <a:rPr lang="de-DE" dirty="0">
                <a:solidFill>
                  <a:schemeClr val="tx1"/>
                </a:solidFill>
              </a:rPr>
              <a:t>Quality &gt; </a:t>
            </a:r>
            <a:r>
              <a:rPr lang="de-DE" dirty="0" err="1">
                <a:solidFill>
                  <a:schemeClr val="tx1"/>
                </a:solidFill>
              </a:rPr>
              <a:t>Quantity</a:t>
            </a:r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1026" name="Picture 2" descr="Bildergebnis fÃ¼r github icon">
            <a:extLst>
              <a:ext uri="{FF2B5EF4-FFF2-40B4-BE49-F238E27FC236}">
                <a16:creationId xmlns:a16="http://schemas.microsoft.com/office/drawing/2014/main" id="{9D65D4A3-B168-440D-8DDB-DE10D0B622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015" y="4927689"/>
            <a:ext cx="1201918" cy="1201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ildergebnis fÃ¼r travis-ci icon">
            <a:extLst>
              <a:ext uri="{FF2B5EF4-FFF2-40B4-BE49-F238E27FC236}">
                <a16:creationId xmlns:a16="http://schemas.microsoft.com/office/drawing/2014/main" id="{D3A55D15-86C1-4877-8B9E-C69BABF969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8023" y="3375461"/>
            <a:ext cx="1211590" cy="1201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ildergebnis fÃ¼r android lint icon">
            <a:extLst>
              <a:ext uri="{FF2B5EF4-FFF2-40B4-BE49-F238E27FC236}">
                <a16:creationId xmlns:a16="http://schemas.microsoft.com/office/drawing/2014/main" id="{873FA9E9-ED27-4743-855B-BDE4CE0DA9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4081" y="3343071"/>
            <a:ext cx="1125684" cy="1201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ildergebnis fÃ¼r pmd icon">
            <a:extLst>
              <a:ext uri="{FF2B5EF4-FFF2-40B4-BE49-F238E27FC236}">
                <a16:creationId xmlns:a16="http://schemas.microsoft.com/office/drawing/2014/main" id="{C74E2255-4BBB-4CE2-A47E-8048FC66F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496" y="3276377"/>
            <a:ext cx="1638978" cy="1201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Bildergebnis fÃ¼r findbugs icon">
            <a:extLst>
              <a:ext uri="{FF2B5EF4-FFF2-40B4-BE49-F238E27FC236}">
                <a16:creationId xmlns:a16="http://schemas.microsoft.com/office/drawing/2014/main" id="{DB247D6C-7557-478D-B02D-B4ADC13654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5532" y="4859959"/>
            <a:ext cx="1201918" cy="1201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Bildergebnis fÃ¼r checkstyle icon">
            <a:extLst>
              <a:ext uri="{FF2B5EF4-FFF2-40B4-BE49-F238E27FC236}">
                <a16:creationId xmlns:a16="http://schemas.microsoft.com/office/drawing/2014/main" id="{458C033D-12E2-46F3-AF7F-68A4CA0E24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8181" y="5173375"/>
            <a:ext cx="3156552" cy="1201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342E6711-01D5-4AFD-A00E-BE799853AA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33484" y="1519268"/>
            <a:ext cx="1232562" cy="1232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641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3EE7200-0A49-4F5C-AE05-8FD72990F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de-DE" sz="4400"/>
              <a:t>Features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BC61F220-3BFC-43F5-AD97-2E55583F6F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7136371"/>
              </p:ext>
            </p:extLst>
          </p:nvPr>
        </p:nvGraphicFramePr>
        <p:xfrm>
          <a:off x="4876848" y="311085"/>
          <a:ext cx="7315151" cy="61557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21609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750C862-50B7-408B-91AE-1D5A45D5C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9136" y="1020871"/>
            <a:ext cx="6960759" cy="284967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rgbClr val="FFFFFF"/>
                </a:solidFill>
              </a:rPr>
              <a:t>Live-Demo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CD6698-4091-4BF4-BCB4-DEC632E14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8104" y="3962088"/>
            <a:ext cx="6112077" cy="11861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solidFill>
                  <a:srgbClr val="FFFFFF">
                    <a:alpha val="70000"/>
                  </a:srgbClr>
                </a:solidFill>
              </a:rPr>
              <a:t>Lean back and be amazed</a:t>
            </a:r>
          </a:p>
        </p:txBody>
      </p:sp>
    </p:spTree>
    <p:extLst>
      <p:ext uri="{BB962C8B-B14F-4D97-AF65-F5344CB8AC3E}">
        <p14:creationId xmlns:p14="http://schemas.microsoft.com/office/powerpoint/2010/main" val="8262459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282379B-BD35-4D79-A406-A3AD3BF2F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anchor="ctr"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Development Challenges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836F1A-B05B-486C-97E5-492C4B975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1725" y="2837329"/>
            <a:ext cx="4512988" cy="3317938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Hardware sensors vary</a:t>
            </a:r>
          </a:p>
          <a:p>
            <a:r>
              <a:rPr lang="en-US">
                <a:solidFill>
                  <a:srgbClr val="FFFFFF"/>
                </a:solidFill>
              </a:rPr>
              <a:t>Intuitive UI/UX</a:t>
            </a:r>
          </a:p>
          <a:p>
            <a:r>
              <a:rPr lang="en-US">
                <a:solidFill>
                  <a:srgbClr val="FFFFFF"/>
                </a:solidFill>
              </a:rPr>
              <a:t>Reliability and stableness of services</a:t>
            </a:r>
          </a:p>
          <a:p>
            <a:r>
              <a:rPr lang="en-US">
                <a:solidFill>
                  <a:srgbClr val="FFFFFF"/>
                </a:solidFill>
              </a:rPr>
              <a:t>Locking Apps</a:t>
            </a:r>
          </a:p>
        </p:txBody>
      </p:sp>
      <p:pic>
        <p:nvPicPr>
          <p:cNvPr id="17" name="Grafik 16" descr="Kopf mit Zahnrädern">
            <a:extLst>
              <a:ext uri="{FF2B5EF4-FFF2-40B4-BE49-F238E27FC236}">
                <a16:creationId xmlns:a16="http://schemas.microsoft.com/office/drawing/2014/main" id="{071135A5-502A-44ED-A9D9-B081FB5F20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5683" y="1523495"/>
            <a:ext cx="3878341" cy="387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284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ildergebnis fÃ¼r wearables">
            <a:extLst>
              <a:ext uri="{FF2B5EF4-FFF2-40B4-BE49-F238E27FC236}">
                <a16:creationId xmlns:a16="http://schemas.microsoft.com/office/drawing/2014/main" id="{B90A81EF-712A-4BB1-B02E-5DE2D3655B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8807" y="609600"/>
            <a:ext cx="5392221" cy="2601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Bildergebnis fÃ¼r assistant">
            <a:extLst>
              <a:ext uri="{FF2B5EF4-FFF2-40B4-BE49-F238E27FC236}">
                <a16:creationId xmlns:a16="http://schemas.microsoft.com/office/drawing/2014/main" id="{9EA8010A-36CD-491A-BCF1-274C7334AE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3748" y="3439020"/>
            <a:ext cx="2602341" cy="2602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C1030D6-A3A6-4F95-905E-E8C201803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065" y="609600"/>
            <a:ext cx="2930518" cy="1320800"/>
          </a:xfrm>
        </p:spPr>
        <p:txBody>
          <a:bodyPr anchor="ctr">
            <a:normAutofit/>
          </a:bodyPr>
          <a:lstStyle/>
          <a:p>
            <a:r>
              <a:rPr lang="de-DE" sz="3300"/>
              <a:t>Future </a:t>
            </a:r>
            <a:r>
              <a:rPr lang="de-DE" sz="3300" err="1"/>
              <a:t>Improvements</a:t>
            </a:r>
            <a:endParaRPr lang="de-DE" sz="330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495D1A-0022-4744-880A-24071AC24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361" y="2160589"/>
            <a:ext cx="2930517" cy="3880773"/>
          </a:xfrm>
        </p:spPr>
        <p:txBody>
          <a:bodyPr>
            <a:normAutofit/>
          </a:bodyPr>
          <a:lstStyle/>
          <a:p>
            <a:r>
              <a:rPr lang="de-DE" dirty="0"/>
              <a:t>Connection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wearables</a:t>
            </a:r>
            <a:endParaRPr lang="de-DE" dirty="0"/>
          </a:p>
          <a:p>
            <a:r>
              <a:rPr lang="de-DE" dirty="0"/>
              <a:t>Charts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visualization</a:t>
            </a:r>
            <a:endParaRPr lang="de-DE" dirty="0"/>
          </a:p>
          <a:p>
            <a:r>
              <a:rPr lang="de-DE" dirty="0" err="1"/>
              <a:t>Assistant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 </a:t>
            </a:r>
            <a:r>
              <a:rPr lang="de-DE" dirty="0" err="1"/>
              <a:t>healthier</a:t>
            </a:r>
            <a:r>
              <a:rPr lang="de-DE" dirty="0"/>
              <a:t> </a:t>
            </a:r>
            <a:r>
              <a:rPr lang="de-DE" dirty="0" err="1"/>
              <a:t>lifestyle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6995852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</Words>
  <Application>Microsoft Office PowerPoint</Application>
  <PresentationFormat>Breitbild</PresentationFormat>
  <Paragraphs>28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2" baseType="lpstr">
      <vt:lpstr>Arial</vt:lpstr>
      <vt:lpstr>Eras Demi ITC</vt:lpstr>
      <vt:lpstr>Trebuchet MS</vt:lpstr>
      <vt:lpstr>Wingdings</vt:lpstr>
      <vt:lpstr>Wingdings 3</vt:lpstr>
      <vt:lpstr>Facette</vt:lpstr>
      <vt:lpstr>UNIAtron  Locking Apps for a healthier lifestyle</vt:lpstr>
      <vt:lpstr>Motivation</vt:lpstr>
      <vt:lpstr>Features</vt:lpstr>
      <vt:lpstr>Live-Demo</vt:lpstr>
      <vt:lpstr>Development Challenges</vt:lpstr>
      <vt:lpstr>Future Improvements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UNIAtron  Locking Apps for a healthier lifestyle</dc:title>
  <dc:creator>Fabio Hellmann</dc:creator>
  <cp:lastModifiedBy>Fabio Hellmann</cp:lastModifiedBy>
  <cp:revision>1</cp:revision>
  <dcterms:created xsi:type="dcterms:W3CDTF">2018-07-10T16:52:50Z</dcterms:created>
  <dcterms:modified xsi:type="dcterms:W3CDTF">2018-07-10T16:54:05Z</dcterms:modified>
</cp:coreProperties>
</file>