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8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87B55-61CE-4574-A994-56642A3937CA}" type="doc">
      <dgm:prSet loTypeId="urn:microsoft.com/office/officeart/2005/8/layout/radial1" loCatId="relationship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9B38601-E8BB-4F86-9891-74BAA1593B82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App time </a:t>
          </a:r>
          <a:r>
            <a:rPr lang="de-DE" dirty="0" err="1">
              <a:solidFill>
                <a:schemeClr val="tx1"/>
              </a:solidFill>
            </a:rPr>
            <a:t>usage</a:t>
          </a:r>
          <a:endParaRPr lang="en-US" dirty="0">
            <a:solidFill>
              <a:schemeClr val="tx1"/>
            </a:solidFill>
          </a:endParaRPr>
        </a:p>
      </dgm:t>
    </dgm:pt>
    <dgm:pt modelId="{E56E3889-EF5B-406E-91EE-415C6D0C31AF}" type="parTrans" cxnId="{AF1884ED-8A47-4F85-A9BE-EA19CF6721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0D85CB-0180-4755-BBD6-1AC33DB240F9}" type="sibTrans" cxnId="{AF1884ED-8A47-4F85-A9BE-EA19CF6721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F6CB29-32DF-4CDA-BF85-6B5A77D3A8D0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Step counter</a:t>
          </a:r>
          <a:endParaRPr lang="en-US" dirty="0">
            <a:solidFill>
              <a:schemeClr val="tx1"/>
            </a:solidFill>
          </a:endParaRPr>
        </a:p>
      </dgm:t>
    </dgm:pt>
    <dgm:pt modelId="{7082F214-DE62-4196-9D9F-902540A2608D}" type="parTrans" cxnId="{D5826C9A-6726-42B5-A109-D778A4F7516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3801C1-1353-4F93-9055-A91433AFA796}" type="sibTrans" cxnId="{D5826C9A-6726-42B5-A109-D778A4F7516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E74A07-BE84-4491-B7A3-AEB4CA53660A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App </a:t>
          </a:r>
          <a:r>
            <a:rPr lang="de-DE" dirty="0" err="1">
              <a:solidFill>
                <a:schemeClr val="tx1"/>
              </a:solidFill>
            </a:rPr>
            <a:t>locking</a:t>
          </a:r>
          <a:endParaRPr lang="en-US" dirty="0">
            <a:solidFill>
              <a:schemeClr val="tx1"/>
            </a:solidFill>
          </a:endParaRPr>
        </a:p>
      </dgm:t>
    </dgm:pt>
    <dgm:pt modelId="{F5FCA0E7-C02B-44DC-8C28-F0BA3E0E9B62}" type="parTrans" cxnId="{04CDA0FD-1606-4148-A52A-F91D05B2DD4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65C93E-2D0E-4869-A7E3-3DF59704E692}" type="sibTrans" cxnId="{04CDA0FD-1606-4148-A52A-F91D05B2DD4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CA19AFE-A92B-4A21-A707-F1A9220AE4D2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Learning Aid</a:t>
          </a:r>
          <a:endParaRPr lang="en-US" dirty="0">
            <a:solidFill>
              <a:schemeClr val="tx1"/>
            </a:solidFill>
          </a:endParaRPr>
        </a:p>
      </dgm:t>
    </dgm:pt>
    <dgm:pt modelId="{814878D8-7557-4009-834B-F0C02F767790}" type="parTrans" cxnId="{BDD1DD79-A96C-4DB2-8E63-956192D6A43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66915C-08B2-4C1A-B534-3B089A20F37B}" type="sibTrans" cxnId="{BDD1DD79-A96C-4DB2-8E63-956192D6A43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29D0851-5726-4B9B-B11E-89F38C07995E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Emotion </a:t>
          </a:r>
          <a:r>
            <a:rPr lang="de-DE" dirty="0" err="1">
              <a:solidFill>
                <a:schemeClr val="tx1"/>
              </a:solidFill>
            </a:rPr>
            <a:t>tracking</a:t>
          </a:r>
          <a:endParaRPr lang="en-US" dirty="0">
            <a:solidFill>
              <a:schemeClr val="tx1"/>
            </a:solidFill>
          </a:endParaRPr>
        </a:p>
      </dgm:t>
    </dgm:pt>
    <dgm:pt modelId="{71C44282-C674-442D-9DF2-C2C479C0278C}" type="parTrans" cxnId="{2576F0E5-97BD-4569-83BB-2CE18C9208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DB8A41A-7425-4E97-AF8D-C71F66D7D4D3}" type="sibTrans" cxnId="{2576F0E5-97BD-4569-83BB-2CE18C9208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58E44B-CC13-4D53-B8E4-A2F0DF034CA2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Configurations</a:t>
          </a:r>
          <a:endParaRPr lang="en-US" dirty="0">
            <a:solidFill>
              <a:schemeClr val="tx1"/>
            </a:solidFill>
          </a:endParaRPr>
        </a:p>
      </dgm:t>
    </dgm:pt>
    <dgm:pt modelId="{9F5B95BA-1BEC-4D21-8C8D-9C60A8E7EA6B}" type="parTrans" cxnId="{F24E5DB2-4B03-4A4E-A6CF-17E033023F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EB7DBD-99BB-4E84-884C-1BA514B6C9A3}" type="sibTrans" cxnId="{F24E5DB2-4B03-4A4E-A6CF-17E033023F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F17569-3965-458C-9839-E8FF0055E2DC}">
      <dgm:prSet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UNIAtron</a:t>
          </a:r>
          <a:endParaRPr lang="en-US" b="1" dirty="0">
            <a:solidFill>
              <a:schemeClr val="tx1"/>
            </a:solidFill>
          </a:endParaRPr>
        </a:p>
      </dgm:t>
    </dgm:pt>
    <dgm:pt modelId="{0118719F-D18F-4C6E-9120-7A8A94825E91}" type="sibTrans" cxnId="{1E39E831-A584-4C02-A52F-10C236757BB0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A183526-05BE-4F77-8584-70290E53893D}" type="parTrans" cxnId="{1E39E831-A584-4C02-A52F-10C236757BB0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AD1157CC-CABC-455A-B402-7AFFDB3B850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Onboarding</a:t>
          </a:r>
        </a:p>
      </dgm:t>
    </dgm:pt>
    <dgm:pt modelId="{874D1DFC-5028-4404-B950-30EA52DAE76D}" type="parTrans" cxnId="{63EB41A2-48BD-4161-ACA5-170BBA5D0092}">
      <dgm:prSet/>
      <dgm:spPr/>
      <dgm:t>
        <a:bodyPr/>
        <a:lstStyle/>
        <a:p>
          <a:endParaRPr lang="de-DE"/>
        </a:p>
      </dgm:t>
    </dgm:pt>
    <dgm:pt modelId="{009C0C62-286B-46A6-9257-FDE364E4C612}" type="sibTrans" cxnId="{63EB41A2-48BD-4161-ACA5-170BBA5D0092}">
      <dgm:prSet/>
      <dgm:spPr/>
      <dgm:t>
        <a:bodyPr/>
        <a:lstStyle/>
        <a:p>
          <a:endParaRPr lang="de-DE"/>
        </a:p>
      </dgm:t>
    </dgm:pt>
    <dgm:pt modelId="{21BE70A3-DBB1-4289-A900-456EA49B5BC3}" type="pres">
      <dgm:prSet presAssocID="{EE787B55-61CE-4574-A994-56642A3937C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DDC9A6A-F139-41C2-B9BE-C5999B49B404}" type="pres">
      <dgm:prSet presAssocID="{CCF17569-3965-458C-9839-E8FF0055E2DC}" presName="centerShape" presStyleLbl="node0" presStyleIdx="0" presStyleCnt="1"/>
      <dgm:spPr/>
    </dgm:pt>
    <dgm:pt modelId="{70EE2680-2FEA-412B-AC90-752DD4EEBF60}" type="pres">
      <dgm:prSet presAssocID="{874D1DFC-5028-4404-B950-30EA52DAE76D}" presName="Name9" presStyleLbl="parChTrans1D2" presStyleIdx="0" presStyleCnt="7"/>
      <dgm:spPr/>
    </dgm:pt>
    <dgm:pt modelId="{F23D6A99-4630-47CC-AA6F-6396E9CF7DA2}" type="pres">
      <dgm:prSet presAssocID="{874D1DFC-5028-4404-B950-30EA52DAE76D}" presName="connTx" presStyleLbl="parChTrans1D2" presStyleIdx="0" presStyleCnt="7"/>
      <dgm:spPr/>
    </dgm:pt>
    <dgm:pt modelId="{74D1CE01-DDBE-4398-92BC-2AE474E925C9}" type="pres">
      <dgm:prSet presAssocID="{AD1157CC-CABC-455A-B402-7AFFDB3B850C}" presName="node" presStyleLbl="node1" presStyleIdx="0" presStyleCnt="7">
        <dgm:presLayoutVars>
          <dgm:bulletEnabled val="1"/>
        </dgm:presLayoutVars>
      </dgm:prSet>
      <dgm:spPr/>
    </dgm:pt>
    <dgm:pt modelId="{9A780A5D-7F76-46ED-80B2-445E4D96B759}" type="pres">
      <dgm:prSet presAssocID="{7082F214-DE62-4196-9D9F-902540A2608D}" presName="Name9" presStyleLbl="parChTrans1D2" presStyleIdx="1" presStyleCnt="7"/>
      <dgm:spPr/>
    </dgm:pt>
    <dgm:pt modelId="{5292D23E-C187-49E0-AC92-2722614E5B1B}" type="pres">
      <dgm:prSet presAssocID="{7082F214-DE62-4196-9D9F-902540A2608D}" presName="connTx" presStyleLbl="parChTrans1D2" presStyleIdx="1" presStyleCnt="7"/>
      <dgm:spPr/>
    </dgm:pt>
    <dgm:pt modelId="{C722847B-D502-4570-8708-13F9C2F97E8A}" type="pres">
      <dgm:prSet presAssocID="{65F6CB29-32DF-4CDA-BF85-6B5A77D3A8D0}" presName="node" presStyleLbl="node1" presStyleIdx="1" presStyleCnt="7">
        <dgm:presLayoutVars>
          <dgm:bulletEnabled val="1"/>
        </dgm:presLayoutVars>
      </dgm:prSet>
      <dgm:spPr/>
    </dgm:pt>
    <dgm:pt modelId="{E2B0948E-0EF3-43F8-A204-9201D709951F}" type="pres">
      <dgm:prSet presAssocID="{E56E3889-EF5B-406E-91EE-415C6D0C31AF}" presName="Name9" presStyleLbl="parChTrans1D2" presStyleIdx="2" presStyleCnt="7"/>
      <dgm:spPr/>
    </dgm:pt>
    <dgm:pt modelId="{4327AD47-569A-4874-AB93-46935551096D}" type="pres">
      <dgm:prSet presAssocID="{E56E3889-EF5B-406E-91EE-415C6D0C31AF}" presName="connTx" presStyleLbl="parChTrans1D2" presStyleIdx="2" presStyleCnt="7"/>
      <dgm:spPr/>
    </dgm:pt>
    <dgm:pt modelId="{6C36BD50-337E-4C08-B6BF-48A580DA90CC}" type="pres">
      <dgm:prSet presAssocID="{99B38601-E8BB-4F86-9891-74BAA1593B82}" presName="node" presStyleLbl="node1" presStyleIdx="2" presStyleCnt="7">
        <dgm:presLayoutVars>
          <dgm:bulletEnabled val="1"/>
        </dgm:presLayoutVars>
      </dgm:prSet>
      <dgm:spPr/>
    </dgm:pt>
    <dgm:pt modelId="{D16D04FB-1A92-42A9-9468-ADA5240FE74B}" type="pres">
      <dgm:prSet presAssocID="{F5FCA0E7-C02B-44DC-8C28-F0BA3E0E9B62}" presName="Name9" presStyleLbl="parChTrans1D2" presStyleIdx="3" presStyleCnt="7"/>
      <dgm:spPr/>
    </dgm:pt>
    <dgm:pt modelId="{A196499A-B71C-4806-B971-DDCFBD18BCB7}" type="pres">
      <dgm:prSet presAssocID="{F5FCA0E7-C02B-44DC-8C28-F0BA3E0E9B62}" presName="connTx" presStyleLbl="parChTrans1D2" presStyleIdx="3" presStyleCnt="7"/>
      <dgm:spPr/>
    </dgm:pt>
    <dgm:pt modelId="{CCB1B31A-B074-4C69-810B-B13E0969399E}" type="pres">
      <dgm:prSet presAssocID="{53E74A07-BE84-4491-B7A3-AEB4CA53660A}" presName="node" presStyleLbl="node1" presStyleIdx="3" presStyleCnt="7">
        <dgm:presLayoutVars>
          <dgm:bulletEnabled val="1"/>
        </dgm:presLayoutVars>
      </dgm:prSet>
      <dgm:spPr/>
    </dgm:pt>
    <dgm:pt modelId="{A4DF95CF-4080-41C9-8254-F75AE5A3117C}" type="pres">
      <dgm:prSet presAssocID="{814878D8-7557-4009-834B-F0C02F767790}" presName="Name9" presStyleLbl="parChTrans1D2" presStyleIdx="4" presStyleCnt="7"/>
      <dgm:spPr/>
    </dgm:pt>
    <dgm:pt modelId="{0A8861E4-9E4B-436E-95DE-2201FBF80298}" type="pres">
      <dgm:prSet presAssocID="{814878D8-7557-4009-834B-F0C02F767790}" presName="connTx" presStyleLbl="parChTrans1D2" presStyleIdx="4" presStyleCnt="7"/>
      <dgm:spPr/>
    </dgm:pt>
    <dgm:pt modelId="{DA9B1E3D-E968-4775-80D1-F0552449A93F}" type="pres">
      <dgm:prSet presAssocID="{4CA19AFE-A92B-4A21-A707-F1A9220AE4D2}" presName="node" presStyleLbl="node1" presStyleIdx="4" presStyleCnt="7">
        <dgm:presLayoutVars>
          <dgm:bulletEnabled val="1"/>
        </dgm:presLayoutVars>
      </dgm:prSet>
      <dgm:spPr/>
    </dgm:pt>
    <dgm:pt modelId="{1422C677-B7C3-4DAF-88B4-98C6094B238E}" type="pres">
      <dgm:prSet presAssocID="{71C44282-C674-442D-9DF2-C2C479C0278C}" presName="Name9" presStyleLbl="parChTrans1D2" presStyleIdx="5" presStyleCnt="7"/>
      <dgm:spPr/>
    </dgm:pt>
    <dgm:pt modelId="{92CD6007-82A5-4838-A328-DA0ED80B365A}" type="pres">
      <dgm:prSet presAssocID="{71C44282-C674-442D-9DF2-C2C479C0278C}" presName="connTx" presStyleLbl="parChTrans1D2" presStyleIdx="5" presStyleCnt="7"/>
      <dgm:spPr/>
    </dgm:pt>
    <dgm:pt modelId="{1A6C708B-4FFF-4090-9861-668BFCC7F583}" type="pres">
      <dgm:prSet presAssocID="{029D0851-5726-4B9B-B11E-89F38C07995E}" presName="node" presStyleLbl="node1" presStyleIdx="5" presStyleCnt="7">
        <dgm:presLayoutVars>
          <dgm:bulletEnabled val="1"/>
        </dgm:presLayoutVars>
      </dgm:prSet>
      <dgm:spPr/>
    </dgm:pt>
    <dgm:pt modelId="{6D241E69-C450-4488-BAEA-AD6E600F8C7A}" type="pres">
      <dgm:prSet presAssocID="{9F5B95BA-1BEC-4D21-8C8D-9C60A8E7EA6B}" presName="Name9" presStyleLbl="parChTrans1D2" presStyleIdx="6" presStyleCnt="7"/>
      <dgm:spPr/>
    </dgm:pt>
    <dgm:pt modelId="{98AFE375-D08A-425F-B691-7F0DF771A974}" type="pres">
      <dgm:prSet presAssocID="{9F5B95BA-1BEC-4D21-8C8D-9C60A8E7EA6B}" presName="connTx" presStyleLbl="parChTrans1D2" presStyleIdx="6" presStyleCnt="7"/>
      <dgm:spPr/>
    </dgm:pt>
    <dgm:pt modelId="{23EE9F75-557B-4493-9918-2551B38A3764}" type="pres">
      <dgm:prSet presAssocID="{4658E44B-CC13-4D53-B8E4-A2F0DF034CA2}" presName="node" presStyleLbl="node1" presStyleIdx="6" presStyleCnt="7">
        <dgm:presLayoutVars>
          <dgm:bulletEnabled val="1"/>
        </dgm:presLayoutVars>
      </dgm:prSet>
      <dgm:spPr/>
    </dgm:pt>
  </dgm:ptLst>
  <dgm:cxnLst>
    <dgm:cxn modelId="{307DC610-C9B7-41D8-8E3F-EAFCFE5F450A}" type="presOf" srcId="{874D1DFC-5028-4404-B950-30EA52DAE76D}" destId="{70EE2680-2FEA-412B-AC90-752DD4EEBF60}" srcOrd="0" destOrd="0" presId="urn:microsoft.com/office/officeart/2005/8/layout/radial1"/>
    <dgm:cxn modelId="{9445221E-289B-4ED9-A43E-B51220112C52}" type="presOf" srcId="{814878D8-7557-4009-834B-F0C02F767790}" destId="{0A8861E4-9E4B-436E-95DE-2201FBF80298}" srcOrd="1" destOrd="0" presId="urn:microsoft.com/office/officeart/2005/8/layout/radial1"/>
    <dgm:cxn modelId="{98AEC722-7018-4315-8AE7-962046456CE5}" type="presOf" srcId="{E56E3889-EF5B-406E-91EE-415C6D0C31AF}" destId="{E2B0948E-0EF3-43F8-A204-9201D709951F}" srcOrd="0" destOrd="0" presId="urn:microsoft.com/office/officeart/2005/8/layout/radial1"/>
    <dgm:cxn modelId="{1E39E831-A584-4C02-A52F-10C236757BB0}" srcId="{EE787B55-61CE-4574-A994-56642A3937CA}" destId="{CCF17569-3965-458C-9839-E8FF0055E2DC}" srcOrd="0" destOrd="0" parTransId="{3A183526-05BE-4F77-8584-70290E53893D}" sibTransId="{0118719F-D18F-4C6E-9120-7A8A94825E91}"/>
    <dgm:cxn modelId="{B8E2C633-AA0D-4509-95CB-2AE767EA66E5}" type="presOf" srcId="{F5FCA0E7-C02B-44DC-8C28-F0BA3E0E9B62}" destId="{A196499A-B71C-4806-B971-DDCFBD18BCB7}" srcOrd="1" destOrd="0" presId="urn:microsoft.com/office/officeart/2005/8/layout/radial1"/>
    <dgm:cxn modelId="{6151113F-49F1-4C8C-AA62-587978A678CE}" type="presOf" srcId="{4658E44B-CC13-4D53-B8E4-A2F0DF034CA2}" destId="{23EE9F75-557B-4493-9918-2551B38A3764}" srcOrd="0" destOrd="0" presId="urn:microsoft.com/office/officeart/2005/8/layout/radial1"/>
    <dgm:cxn modelId="{6AB0F15D-61EB-4D40-8E40-AC77B6CBEACB}" type="presOf" srcId="{9F5B95BA-1BEC-4D21-8C8D-9C60A8E7EA6B}" destId="{98AFE375-D08A-425F-B691-7F0DF771A974}" srcOrd="1" destOrd="0" presId="urn:microsoft.com/office/officeart/2005/8/layout/radial1"/>
    <dgm:cxn modelId="{66DB1361-439F-4927-B9D8-452F29FD5A6D}" type="presOf" srcId="{814878D8-7557-4009-834B-F0C02F767790}" destId="{A4DF95CF-4080-41C9-8254-F75AE5A3117C}" srcOrd="0" destOrd="0" presId="urn:microsoft.com/office/officeart/2005/8/layout/radial1"/>
    <dgm:cxn modelId="{EB4C0244-789E-4ED0-81BE-1BDC98D306A3}" type="presOf" srcId="{874D1DFC-5028-4404-B950-30EA52DAE76D}" destId="{F23D6A99-4630-47CC-AA6F-6396E9CF7DA2}" srcOrd="1" destOrd="0" presId="urn:microsoft.com/office/officeart/2005/8/layout/radial1"/>
    <dgm:cxn modelId="{4CB4274C-4BF2-4423-8B99-19C68DA455B0}" type="presOf" srcId="{9F5B95BA-1BEC-4D21-8C8D-9C60A8E7EA6B}" destId="{6D241E69-C450-4488-BAEA-AD6E600F8C7A}" srcOrd="0" destOrd="0" presId="urn:microsoft.com/office/officeart/2005/8/layout/radial1"/>
    <dgm:cxn modelId="{59EDCA4E-A642-477C-81A3-6881B3807580}" type="presOf" srcId="{71C44282-C674-442D-9DF2-C2C479C0278C}" destId="{1422C677-B7C3-4DAF-88B4-98C6094B238E}" srcOrd="0" destOrd="0" presId="urn:microsoft.com/office/officeart/2005/8/layout/radial1"/>
    <dgm:cxn modelId="{2023E572-D688-431B-A866-19DDC8408370}" type="presOf" srcId="{CCF17569-3965-458C-9839-E8FF0055E2DC}" destId="{EDDC9A6A-F139-41C2-B9BE-C5999B49B404}" srcOrd="0" destOrd="0" presId="urn:microsoft.com/office/officeart/2005/8/layout/radial1"/>
    <dgm:cxn modelId="{5D449873-00C2-42B7-B25B-84A78796A511}" type="presOf" srcId="{53E74A07-BE84-4491-B7A3-AEB4CA53660A}" destId="{CCB1B31A-B074-4C69-810B-B13E0969399E}" srcOrd="0" destOrd="0" presId="urn:microsoft.com/office/officeart/2005/8/layout/radial1"/>
    <dgm:cxn modelId="{BDD1DD79-A96C-4DB2-8E63-956192D6A438}" srcId="{CCF17569-3965-458C-9839-E8FF0055E2DC}" destId="{4CA19AFE-A92B-4A21-A707-F1A9220AE4D2}" srcOrd="4" destOrd="0" parTransId="{814878D8-7557-4009-834B-F0C02F767790}" sibTransId="{9966915C-08B2-4C1A-B534-3B089A20F37B}"/>
    <dgm:cxn modelId="{E0353A7A-14EA-4704-ACB4-7BAB81495ADB}" type="presOf" srcId="{4CA19AFE-A92B-4A21-A707-F1A9220AE4D2}" destId="{DA9B1E3D-E968-4775-80D1-F0552449A93F}" srcOrd="0" destOrd="0" presId="urn:microsoft.com/office/officeart/2005/8/layout/radial1"/>
    <dgm:cxn modelId="{9589F187-9680-497C-B0B7-7BC4CF5D7885}" type="presOf" srcId="{7082F214-DE62-4196-9D9F-902540A2608D}" destId="{5292D23E-C187-49E0-AC92-2722614E5B1B}" srcOrd="1" destOrd="0" presId="urn:microsoft.com/office/officeart/2005/8/layout/radial1"/>
    <dgm:cxn modelId="{D5826C9A-6726-42B5-A109-D778A4F7516A}" srcId="{CCF17569-3965-458C-9839-E8FF0055E2DC}" destId="{65F6CB29-32DF-4CDA-BF85-6B5A77D3A8D0}" srcOrd="1" destOrd="0" parTransId="{7082F214-DE62-4196-9D9F-902540A2608D}" sibTransId="{1C3801C1-1353-4F93-9055-A91433AFA796}"/>
    <dgm:cxn modelId="{8936AF9C-DB71-46A0-A96D-1585A6E09273}" type="presOf" srcId="{F5FCA0E7-C02B-44DC-8C28-F0BA3E0E9B62}" destId="{D16D04FB-1A92-42A9-9468-ADA5240FE74B}" srcOrd="0" destOrd="0" presId="urn:microsoft.com/office/officeart/2005/8/layout/radial1"/>
    <dgm:cxn modelId="{7D559C9E-890B-4692-8F06-327A51DD3441}" type="presOf" srcId="{71C44282-C674-442D-9DF2-C2C479C0278C}" destId="{92CD6007-82A5-4838-A328-DA0ED80B365A}" srcOrd="1" destOrd="0" presId="urn:microsoft.com/office/officeart/2005/8/layout/radial1"/>
    <dgm:cxn modelId="{63EB41A2-48BD-4161-ACA5-170BBA5D0092}" srcId="{CCF17569-3965-458C-9839-E8FF0055E2DC}" destId="{AD1157CC-CABC-455A-B402-7AFFDB3B850C}" srcOrd="0" destOrd="0" parTransId="{874D1DFC-5028-4404-B950-30EA52DAE76D}" sibTransId="{009C0C62-286B-46A6-9257-FDE364E4C612}"/>
    <dgm:cxn modelId="{467C72A6-B737-41E0-8773-BC83DAD5B479}" type="presOf" srcId="{65F6CB29-32DF-4CDA-BF85-6B5A77D3A8D0}" destId="{C722847B-D502-4570-8708-13F9C2F97E8A}" srcOrd="0" destOrd="0" presId="urn:microsoft.com/office/officeart/2005/8/layout/radial1"/>
    <dgm:cxn modelId="{F24E5DB2-4B03-4A4E-A6CF-17E033023F87}" srcId="{CCF17569-3965-458C-9839-E8FF0055E2DC}" destId="{4658E44B-CC13-4D53-B8E4-A2F0DF034CA2}" srcOrd="6" destOrd="0" parTransId="{9F5B95BA-1BEC-4D21-8C8D-9C60A8E7EA6B}" sibTransId="{95EB7DBD-99BB-4E84-884C-1BA514B6C9A3}"/>
    <dgm:cxn modelId="{55F74EB4-42E5-405F-B5AF-8B9D979BE049}" type="presOf" srcId="{7082F214-DE62-4196-9D9F-902540A2608D}" destId="{9A780A5D-7F76-46ED-80B2-445E4D96B759}" srcOrd="0" destOrd="0" presId="urn:microsoft.com/office/officeart/2005/8/layout/radial1"/>
    <dgm:cxn modelId="{27CE36DE-CA59-4D3A-9C6B-D20F81064273}" type="presOf" srcId="{E56E3889-EF5B-406E-91EE-415C6D0C31AF}" destId="{4327AD47-569A-4874-AB93-46935551096D}" srcOrd="1" destOrd="0" presId="urn:microsoft.com/office/officeart/2005/8/layout/radial1"/>
    <dgm:cxn modelId="{2576F0E5-97BD-4569-83BB-2CE18C920851}" srcId="{CCF17569-3965-458C-9839-E8FF0055E2DC}" destId="{029D0851-5726-4B9B-B11E-89F38C07995E}" srcOrd="5" destOrd="0" parTransId="{71C44282-C674-442D-9DF2-C2C479C0278C}" sibTransId="{4DB8A41A-7425-4E97-AF8D-C71F66D7D4D3}"/>
    <dgm:cxn modelId="{2F76D4E8-AA9A-42AF-B0E1-2BAAC68AC5DE}" type="presOf" srcId="{029D0851-5726-4B9B-B11E-89F38C07995E}" destId="{1A6C708B-4FFF-4090-9861-668BFCC7F583}" srcOrd="0" destOrd="0" presId="urn:microsoft.com/office/officeart/2005/8/layout/radial1"/>
    <dgm:cxn modelId="{79009AEB-07A2-4832-9700-01D8DCE4CA50}" type="presOf" srcId="{AD1157CC-CABC-455A-B402-7AFFDB3B850C}" destId="{74D1CE01-DDBE-4398-92BC-2AE474E925C9}" srcOrd="0" destOrd="0" presId="urn:microsoft.com/office/officeart/2005/8/layout/radial1"/>
    <dgm:cxn modelId="{AF1884ED-8A47-4F85-A9BE-EA19CF6721E1}" srcId="{CCF17569-3965-458C-9839-E8FF0055E2DC}" destId="{99B38601-E8BB-4F86-9891-74BAA1593B82}" srcOrd="2" destOrd="0" parTransId="{E56E3889-EF5B-406E-91EE-415C6D0C31AF}" sibTransId="{D10D85CB-0180-4755-BBD6-1AC33DB240F9}"/>
    <dgm:cxn modelId="{4AB959F3-B187-4DF7-9B67-9292C0106972}" type="presOf" srcId="{EE787B55-61CE-4574-A994-56642A3937CA}" destId="{21BE70A3-DBB1-4289-A900-456EA49B5BC3}" srcOrd="0" destOrd="0" presId="urn:microsoft.com/office/officeart/2005/8/layout/radial1"/>
    <dgm:cxn modelId="{0A0D76FC-DEDB-4228-ACB0-F9FB7ADD8E85}" type="presOf" srcId="{99B38601-E8BB-4F86-9891-74BAA1593B82}" destId="{6C36BD50-337E-4C08-B6BF-48A580DA90CC}" srcOrd="0" destOrd="0" presId="urn:microsoft.com/office/officeart/2005/8/layout/radial1"/>
    <dgm:cxn modelId="{04CDA0FD-1606-4148-A52A-F91D05B2DD43}" srcId="{CCF17569-3965-458C-9839-E8FF0055E2DC}" destId="{53E74A07-BE84-4491-B7A3-AEB4CA53660A}" srcOrd="3" destOrd="0" parTransId="{F5FCA0E7-C02B-44DC-8C28-F0BA3E0E9B62}" sibTransId="{F465C93E-2D0E-4869-A7E3-3DF59704E692}"/>
    <dgm:cxn modelId="{40563613-9922-4D51-BA42-FCD6B7F7BAD9}" type="presParOf" srcId="{21BE70A3-DBB1-4289-A900-456EA49B5BC3}" destId="{EDDC9A6A-F139-41C2-B9BE-C5999B49B404}" srcOrd="0" destOrd="0" presId="urn:microsoft.com/office/officeart/2005/8/layout/radial1"/>
    <dgm:cxn modelId="{CE74A35B-FD12-40E5-B01C-4804F05B844D}" type="presParOf" srcId="{21BE70A3-DBB1-4289-A900-456EA49B5BC3}" destId="{70EE2680-2FEA-412B-AC90-752DD4EEBF60}" srcOrd="1" destOrd="0" presId="urn:microsoft.com/office/officeart/2005/8/layout/radial1"/>
    <dgm:cxn modelId="{7858E1B3-CC15-4DC7-8DD5-795080D551EC}" type="presParOf" srcId="{70EE2680-2FEA-412B-AC90-752DD4EEBF60}" destId="{F23D6A99-4630-47CC-AA6F-6396E9CF7DA2}" srcOrd="0" destOrd="0" presId="urn:microsoft.com/office/officeart/2005/8/layout/radial1"/>
    <dgm:cxn modelId="{666CAE18-C1D9-41DB-9C33-13F218574B8B}" type="presParOf" srcId="{21BE70A3-DBB1-4289-A900-456EA49B5BC3}" destId="{74D1CE01-DDBE-4398-92BC-2AE474E925C9}" srcOrd="2" destOrd="0" presId="urn:microsoft.com/office/officeart/2005/8/layout/radial1"/>
    <dgm:cxn modelId="{869BDCA6-1654-4A12-A655-C8B915748EC7}" type="presParOf" srcId="{21BE70A3-DBB1-4289-A900-456EA49B5BC3}" destId="{9A780A5D-7F76-46ED-80B2-445E4D96B759}" srcOrd="3" destOrd="0" presId="urn:microsoft.com/office/officeart/2005/8/layout/radial1"/>
    <dgm:cxn modelId="{B5FB38D5-5EF8-408A-9603-A782AFEEEEAA}" type="presParOf" srcId="{9A780A5D-7F76-46ED-80B2-445E4D96B759}" destId="{5292D23E-C187-49E0-AC92-2722614E5B1B}" srcOrd="0" destOrd="0" presId="urn:microsoft.com/office/officeart/2005/8/layout/radial1"/>
    <dgm:cxn modelId="{A754C094-F8E8-49F6-8CE1-53B19E57C601}" type="presParOf" srcId="{21BE70A3-DBB1-4289-A900-456EA49B5BC3}" destId="{C722847B-D502-4570-8708-13F9C2F97E8A}" srcOrd="4" destOrd="0" presId="urn:microsoft.com/office/officeart/2005/8/layout/radial1"/>
    <dgm:cxn modelId="{FF2DAF41-D0F7-48A2-B5CF-AB24E481F1A8}" type="presParOf" srcId="{21BE70A3-DBB1-4289-A900-456EA49B5BC3}" destId="{E2B0948E-0EF3-43F8-A204-9201D709951F}" srcOrd="5" destOrd="0" presId="urn:microsoft.com/office/officeart/2005/8/layout/radial1"/>
    <dgm:cxn modelId="{CE0D0369-55B4-4B1E-80F6-C3EDFB8C6C74}" type="presParOf" srcId="{E2B0948E-0EF3-43F8-A204-9201D709951F}" destId="{4327AD47-569A-4874-AB93-46935551096D}" srcOrd="0" destOrd="0" presId="urn:microsoft.com/office/officeart/2005/8/layout/radial1"/>
    <dgm:cxn modelId="{AE4CA615-5327-4EA6-9D92-361A575BEEAB}" type="presParOf" srcId="{21BE70A3-DBB1-4289-A900-456EA49B5BC3}" destId="{6C36BD50-337E-4C08-B6BF-48A580DA90CC}" srcOrd="6" destOrd="0" presId="urn:microsoft.com/office/officeart/2005/8/layout/radial1"/>
    <dgm:cxn modelId="{6C91A18D-9FF0-424B-BE86-1357AF91F9DF}" type="presParOf" srcId="{21BE70A3-DBB1-4289-A900-456EA49B5BC3}" destId="{D16D04FB-1A92-42A9-9468-ADA5240FE74B}" srcOrd="7" destOrd="0" presId="urn:microsoft.com/office/officeart/2005/8/layout/radial1"/>
    <dgm:cxn modelId="{CF0AC525-CD1C-4A42-B748-A7EB0B9F9FF8}" type="presParOf" srcId="{D16D04FB-1A92-42A9-9468-ADA5240FE74B}" destId="{A196499A-B71C-4806-B971-DDCFBD18BCB7}" srcOrd="0" destOrd="0" presId="urn:microsoft.com/office/officeart/2005/8/layout/radial1"/>
    <dgm:cxn modelId="{C80761F8-14B0-473F-9F84-A4958635F0B4}" type="presParOf" srcId="{21BE70A3-DBB1-4289-A900-456EA49B5BC3}" destId="{CCB1B31A-B074-4C69-810B-B13E0969399E}" srcOrd="8" destOrd="0" presId="urn:microsoft.com/office/officeart/2005/8/layout/radial1"/>
    <dgm:cxn modelId="{C051D015-C7CC-4B81-B753-F96C84C1DB34}" type="presParOf" srcId="{21BE70A3-DBB1-4289-A900-456EA49B5BC3}" destId="{A4DF95CF-4080-41C9-8254-F75AE5A3117C}" srcOrd="9" destOrd="0" presId="urn:microsoft.com/office/officeart/2005/8/layout/radial1"/>
    <dgm:cxn modelId="{71D5EC61-1EA8-4230-8403-0FDDE7428E95}" type="presParOf" srcId="{A4DF95CF-4080-41C9-8254-F75AE5A3117C}" destId="{0A8861E4-9E4B-436E-95DE-2201FBF80298}" srcOrd="0" destOrd="0" presId="urn:microsoft.com/office/officeart/2005/8/layout/radial1"/>
    <dgm:cxn modelId="{8C3F667F-F9A2-4474-87E5-B5164321D19D}" type="presParOf" srcId="{21BE70A3-DBB1-4289-A900-456EA49B5BC3}" destId="{DA9B1E3D-E968-4775-80D1-F0552449A93F}" srcOrd="10" destOrd="0" presId="urn:microsoft.com/office/officeart/2005/8/layout/radial1"/>
    <dgm:cxn modelId="{6A417F8C-3E0F-4489-AFFB-42FF314230AD}" type="presParOf" srcId="{21BE70A3-DBB1-4289-A900-456EA49B5BC3}" destId="{1422C677-B7C3-4DAF-88B4-98C6094B238E}" srcOrd="11" destOrd="0" presId="urn:microsoft.com/office/officeart/2005/8/layout/radial1"/>
    <dgm:cxn modelId="{01D4C9F1-4712-4BBA-8B97-914556398A1D}" type="presParOf" srcId="{1422C677-B7C3-4DAF-88B4-98C6094B238E}" destId="{92CD6007-82A5-4838-A328-DA0ED80B365A}" srcOrd="0" destOrd="0" presId="urn:microsoft.com/office/officeart/2005/8/layout/radial1"/>
    <dgm:cxn modelId="{2F152821-91E9-4AE1-A6BB-C92AE920FD39}" type="presParOf" srcId="{21BE70A3-DBB1-4289-A900-456EA49B5BC3}" destId="{1A6C708B-4FFF-4090-9861-668BFCC7F583}" srcOrd="12" destOrd="0" presId="urn:microsoft.com/office/officeart/2005/8/layout/radial1"/>
    <dgm:cxn modelId="{7B1A8010-B259-4044-B118-C4CDE646090A}" type="presParOf" srcId="{21BE70A3-DBB1-4289-A900-456EA49B5BC3}" destId="{6D241E69-C450-4488-BAEA-AD6E600F8C7A}" srcOrd="13" destOrd="0" presId="urn:microsoft.com/office/officeart/2005/8/layout/radial1"/>
    <dgm:cxn modelId="{9E246738-8D28-496F-A9CB-77689CA7F7EE}" type="presParOf" srcId="{6D241E69-C450-4488-BAEA-AD6E600F8C7A}" destId="{98AFE375-D08A-425F-B691-7F0DF771A974}" srcOrd="0" destOrd="0" presId="urn:microsoft.com/office/officeart/2005/8/layout/radial1"/>
    <dgm:cxn modelId="{E36BD862-FDB8-4969-B85E-60866677DB13}" type="presParOf" srcId="{21BE70A3-DBB1-4289-A900-456EA49B5BC3}" destId="{23EE9F75-557B-4493-9918-2551B38A3764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C9A6A-F139-41C2-B9BE-C5999B49B404}">
      <dsp:nvSpPr>
        <dsp:cNvPr id="0" name=""/>
        <dsp:cNvSpPr/>
      </dsp:nvSpPr>
      <dsp:spPr>
        <a:xfrm>
          <a:off x="2859266" y="2398047"/>
          <a:ext cx="1596617" cy="15966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tx1"/>
              </a:solidFill>
            </a:rPr>
            <a:t>UNIAtron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93085" y="2631866"/>
        <a:ext cx="1128979" cy="1128979"/>
      </dsp:txXfrm>
    </dsp:sp>
    <dsp:sp modelId="{70EE2680-2FEA-412B-AC90-752DD4EEBF60}">
      <dsp:nvSpPr>
        <dsp:cNvPr id="0" name=""/>
        <dsp:cNvSpPr/>
      </dsp:nvSpPr>
      <dsp:spPr>
        <a:xfrm rot="16200000">
          <a:off x="3259243" y="1980072"/>
          <a:ext cx="796663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796663" y="19643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637658" y="1979799"/>
        <a:ext cx="39833" cy="39833"/>
      </dsp:txXfrm>
    </dsp:sp>
    <dsp:sp modelId="{74D1CE01-DDBE-4398-92BC-2AE474E925C9}">
      <dsp:nvSpPr>
        <dsp:cNvPr id="0" name=""/>
        <dsp:cNvSpPr/>
      </dsp:nvSpPr>
      <dsp:spPr>
        <a:xfrm>
          <a:off x="2859266" y="4766"/>
          <a:ext cx="1596617" cy="15966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Onboarding</a:t>
          </a:r>
        </a:p>
      </dsp:txBody>
      <dsp:txXfrm>
        <a:off x="3093085" y="238585"/>
        <a:ext cx="1128979" cy="1128979"/>
      </dsp:txXfrm>
    </dsp:sp>
    <dsp:sp modelId="{9A780A5D-7F76-46ED-80B2-445E4D96B759}">
      <dsp:nvSpPr>
        <dsp:cNvPr id="0" name=""/>
        <dsp:cNvSpPr/>
      </dsp:nvSpPr>
      <dsp:spPr>
        <a:xfrm rot="19285714">
          <a:off x="4194814" y="2430619"/>
          <a:ext cx="796663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796663" y="19643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573230" y="2430346"/>
        <a:ext cx="39833" cy="39833"/>
      </dsp:txXfrm>
    </dsp:sp>
    <dsp:sp modelId="{C722847B-D502-4570-8708-13F9C2F97E8A}">
      <dsp:nvSpPr>
        <dsp:cNvPr id="0" name=""/>
        <dsp:cNvSpPr/>
      </dsp:nvSpPr>
      <dsp:spPr>
        <a:xfrm>
          <a:off x="4730408" y="905861"/>
          <a:ext cx="1596617" cy="15966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olidFill>
                <a:schemeClr val="tx1"/>
              </a:solidFill>
            </a:rPr>
            <a:t>Step counter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4964227" y="1139680"/>
        <a:ext cx="1128979" cy="1128979"/>
      </dsp:txXfrm>
    </dsp:sp>
    <dsp:sp modelId="{E2B0948E-0EF3-43F8-A204-9201D709951F}">
      <dsp:nvSpPr>
        <dsp:cNvPr id="0" name=""/>
        <dsp:cNvSpPr/>
      </dsp:nvSpPr>
      <dsp:spPr>
        <a:xfrm rot="771429">
          <a:off x="4425881" y="3442990"/>
          <a:ext cx="796663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796663" y="19643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804296" y="3442717"/>
        <a:ext cx="39833" cy="39833"/>
      </dsp:txXfrm>
    </dsp:sp>
    <dsp:sp modelId="{6C36BD50-337E-4C08-B6BF-48A580DA90CC}">
      <dsp:nvSpPr>
        <dsp:cNvPr id="0" name=""/>
        <dsp:cNvSpPr/>
      </dsp:nvSpPr>
      <dsp:spPr>
        <a:xfrm>
          <a:off x="5192542" y="2930602"/>
          <a:ext cx="1596617" cy="15966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olidFill>
                <a:schemeClr val="tx1"/>
              </a:solidFill>
            </a:rPr>
            <a:t>App time </a:t>
          </a:r>
          <a:r>
            <a:rPr lang="de-DE" sz="1300" kern="1200" dirty="0" err="1">
              <a:solidFill>
                <a:schemeClr val="tx1"/>
              </a:solidFill>
            </a:rPr>
            <a:t>usage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5426361" y="3164421"/>
        <a:ext cx="1128979" cy="1128979"/>
      </dsp:txXfrm>
    </dsp:sp>
    <dsp:sp modelId="{D16D04FB-1A92-42A9-9468-ADA5240FE74B}">
      <dsp:nvSpPr>
        <dsp:cNvPr id="0" name=""/>
        <dsp:cNvSpPr/>
      </dsp:nvSpPr>
      <dsp:spPr>
        <a:xfrm rot="3857143">
          <a:off x="3778446" y="4254848"/>
          <a:ext cx="796663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796663" y="19643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156861" y="4254575"/>
        <a:ext cx="39833" cy="39833"/>
      </dsp:txXfrm>
    </dsp:sp>
    <dsp:sp modelId="{CCB1B31A-B074-4C69-810B-B13E0969399E}">
      <dsp:nvSpPr>
        <dsp:cNvPr id="0" name=""/>
        <dsp:cNvSpPr/>
      </dsp:nvSpPr>
      <dsp:spPr>
        <a:xfrm>
          <a:off x="3897672" y="4554318"/>
          <a:ext cx="1596617" cy="15966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olidFill>
                <a:schemeClr val="tx1"/>
              </a:solidFill>
            </a:rPr>
            <a:t>App </a:t>
          </a:r>
          <a:r>
            <a:rPr lang="de-DE" sz="1300" kern="1200" dirty="0" err="1">
              <a:solidFill>
                <a:schemeClr val="tx1"/>
              </a:solidFill>
            </a:rPr>
            <a:t>locking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4131491" y="4788137"/>
        <a:ext cx="1128979" cy="1128979"/>
      </dsp:txXfrm>
    </dsp:sp>
    <dsp:sp modelId="{A4DF95CF-4080-41C9-8254-F75AE5A3117C}">
      <dsp:nvSpPr>
        <dsp:cNvPr id="0" name=""/>
        <dsp:cNvSpPr/>
      </dsp:nvSpPr>
      <dsp:spPr>
        <a:xfrm rot="6942857">
          <a:off x="2740041" y="4254848"/>
          <a:ext cx="796663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796663" y="19643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 rot="10800000">
        <a:off x="3118456" y="4254575"/>
        <a:ext cx="39833" cy="39833"/>
      </dsp:txXfrm>
    </dsp:sp>
    <dsp:sp modelId="{DA9B1E3D-E968-4775-80D1-F0552449A93F}">
      <dsp:nvSpPr>
        <dsp:cNvPr id="0" name=""/>
        <dsp:cNvSpPr/>
      </dsp:nvSpPr>
      <dsp:spPr>
        <a:xfrm>
          <a:off x="1820861" y="4554318"/>
          <a:ext cx="1596617" cy="15966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olidFill>
                <a:schemeClr val="tx1"/>
              </a:solidFill>
            </a:rPr>
            <a:t>Learning Aid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2054680" y="4788137"/>
        <a:ext cx="1128979" cy="1128979"/>
      </dsp:txXfrm>
    </dsp:sp>
    <dsp:sp modelId="{1422C677-B7C3-4DAF-88B4-98C6094B238E}">
      <dsp:nvSpPr>
        <dsp:cNvPr id="0" name=""/>
        <dsp:cNvSpPr/>
      </dsp:nvSpPr>
      <dsp:spPr>
        <a:xfrm rot="10028571">
          <a:off x="2092605" y="3442990"/>
          <a:ext cx="796663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796663" y="19643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 rot="10800000">
        <a:off x="2471020" y="3442717"/>
        <a:ext cx="39833" cy="39833"/>
      </dsp:txXfrm>
    </dsp:sp>
    <dsp:sp modelId="{1A6C708B-4FFF-4090-9861-668BFCC7F583}">
      <dsp:nvSpPr>
        <dsp:cNvPr id="0" name=""/>
        <dsp:cNvSpPr/>
      </dsp:nvSpPr>
      <dsp:spPr>
        <a:xfrm>
          <a:off x="525990" y="2930602"/>
          <a:ext cx="1596617" cy="15966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olidFill>
                <a:schemeClr val="tx1"/>
              </a:solidFill>
            </a:rPr>
            <a:t>Emotion </a:t>
          </a:r>
          <a:r>
            <a:rPr lang="de-DE" sz="1300" kern="1200" dirty="0" err="1">
              <a:solidFill>
                <a:schemeClr val="tx1"/>
              </a:solidFill>
            </a:rPr>
            <a:t>tracking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759809" y="3164421"/>
        <a:ext cx="1128979" cy="1128979"/>
      </dsp:txXfrm>
    </dsp:sp>
    <dsp:sp modelId="{6D241E69-C450-4488-BAEA-AD6E600F8C7A}">
      <dsp:nvSpPr>
        <dsp:cNvPr id="0" name=""/>
        <dsp:cNvSpPr/>
      </dsp:nvSpPr>
      <dsp:spPr>
        <a:xfrm rot="13114286">
          <a:off x="2323672" y="2430619"/>
          <a:ext cx="796663" cy="39287"/>
        </a:xfrm>
        <a:custGeom>
          <a:avLst/>
          <a:gdLst/>
          <a:ahLst/>
          <a:cxnLst/>
          <a:rect l="0" t="0" r="0" b="0"/>
          <a:pathLst>
            <a:path>
              <a:moveTo>
                <a:pt x="0" y="19643"/>
              </a:moveTo>
              <a:lnTo>
                <a:pt x="796663" y="19643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 rot="10800000">
        <a:off x="2702087" y="2430346"/>
        <a:ext cx="39833" cy="39833"/>
      </dsp:txXfrm>
    </dsp:sp>
    <dsp:sp modelId="{23EE9F75-557B-4493-9918-2551B38A3764}">
      <dsp:nvSpPr>
        <dsp:cNvPr id="0" name=""/>
        <dsp:cNvSpPr/>
      </dsp:nvSpPr>
      <dsp:spPr>
        <a:xfrm>
          <a:off x="988124" y="905861"/>
          <a:ext cx="1596617" cy="15966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olidFill>
                <a:schemeClr val="tx1"/>
              </a:solidFill>
            </a:rPr>
            <a:t>Configurations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221943" y="1139680"/>
        <a:ext cx="1128979" cy="1128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88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95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61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68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32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9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83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03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1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7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29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3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8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sz="6000" b="1" i="1" dirty="0" err="1">
                <a:latin typeface="Eras Demi ITC" panose="020B0805030504020804" pitchFamily="34" charset="0"/>
              </a:rPr>
              <a:t>UNIAtron</a:t>
            </a:r>
            <a:br>
              <a:rPr lang="de-DE" dirty="0">
                <a:latin typeface="Eras Demi ITC" panose="020B0805030504020804" pitchFamily="34" charset="0"/>
              </a:rPr>
            </a:br>
            <a:r>
              <a:rPr lang="de-DE" sz="5400" dirty="0">
                <a:latin typeface="Eras Demi ITC" panose="020B0805030504020804" pitchFamily="34" charset="0"/>
              </a:rPr>
              <a:t> </a:t>
            </a:r>
            <a:r>
              <a:rPr lang="de-DE" sz="3200" dirty="0" err="1"/>
              <a:t>Locking</a:t>
            </a:r>
            <a:r>
              <a:rPr lang="de-DE" sz="3200" dirty="0"/>
              <a:t> Apps </a:t>
            </a:r>
            <a:r>
              <a:rPr lang="de-DE" sz="3200" dirty="0" err="1"/>
              <a:t>for</a:t>
            </a:r>
            <a:r>
              <a:rPr lang="de-DE" sz="3200" dirty="0"/>
              <a:t> a </a:t>
            </a:r>
            <a:r>
              <a:rPr lang="de-DE" sz="3200" dirty="0" err="1"/>
              <a:t>healthier</a:t>
            </a:r>
            <a:r>
              <a:rPr lang="de-DE" sz="3200" dirty="0"/>
              <a:t> </a:t>
            </a:r>
            <a:r>
              <a:rPr lang="de-DE" sz="3200" dirty="0" err="1"/>
              <a:t>lifestyle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Danilo Hoss, Fabio Hellmann, Leon Wöhrl, Anja Hager</a:t>
            </a:r>
          </a:p>
        </p:txBody>
      </p:sp>
    </p:spTree>
    <p:extLst>
      <p:ext uri="{BB962C8B-B14F-4D97-AF65-F5344CB8AC3E}">
        <p14:creationId xmlns:p14="http://schemas.microsoft.com/office/powerpoint/2010/main" val="81784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EA885579-8332-48E5-8EF4-FB7D9176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Easy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use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Clean </a:t>
            </a:r>
            <a:r>
              <a:rPr lang="de-DE" dirty="0" err="1">
                <a:solidFill>
                  <a:schemeClr val="tx1"/>
                </a:solidFill>
              </a:rPr>
              <a:t>user</a:t>
            </a:r>
            <a:r>
              <a:rPr lang="de-DE" dirty="0">
                <a:solidFill>
                  <a:schemeClr val="tx1"/>
                </a:solidFill>
              </a:rPr>
              <a:t> interface design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Material Design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Clean-Code</a:t>
            </a:r>
          </a:p>
          <a:p>
            <a:r>
              <a:rPr lang="de-DE" dirty="0">
                <a:solidFill>
                  <a:schemeClr val="tx1"/>
                </a:solidFill>
              </a:rPr>
              <a:t>Quality &gt; </a:t>
            </a:r>
            <a:r>
              <a:rPr lang="de-DE" dirty="0" err="1">
                <a:solidFill>
                  <a:schemeClr val="tx1"/>
                </a:solidFill>
              </a:rPr>
              <a:t>Quantity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Picture 2" descr="Bildergebnis fÃ¼r github icon">
            <a:extLst>
              <a:ext uri="{FF2B5EF4-FFF2-40B4-BE49-F238E27FC236}">
                <a16:creationId xmlns:a16="http://schemas.microsoft.com/office/drawing/2014/main" id="{9D65D4A3-B168-440D-8DDB-DE10D0B62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15" y="4927689"/>
            <a:ext cx="1201918" cy="12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travis-ci icon">
            <a:extLst>
              <a:ext uri="{FF2B5EF4-FFF2-40B4-BE49-F238E27FC236}">
                <a16:creationId xmlns:a16="http://schemas.microsoft.com/office/drawing/2014/main" id="{D3A55D15-86C1-4877-8B9E-C69BABF9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023" y="3375461"/>
            <a:ext cx="1211590" cy="12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android lint icon">
            <a:extLst>
              <a:ext uri="{FF2B5EF4-FFF2-40B4-BE49-F238E27FC236}">
                <a16:creationId xmlns:a16="http://schemas.microsoft.com/office/drawing/2014/main" id="{873FA9E9-ED27-4743-855B-BDE4CE0DA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1" y="3343071"/>
            <a:ext cx="1125684" cy="12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pmd icon">
            <a:extLst>
              <a:ext uri="{FF2B5EF4-FFF2-40B4-BE49-F238E27FC236}">
                <a16:creationId xmlns:a16="http://schemas.microsoft.com/office/drawing/2014/main" id="{C74E2255-4BBB-4CE2-A47E-8048FC66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496" y="3276377"/>
            <a:ext cx="1638978" cy="12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findbugs icon">
            <a:extLst>
              <a:ext uri="{FF2B5EF4-FFF2-40B4-BE49-F238E27FC236}">
                <a16:creationId xmlns:a16="http://schemas.microsoft.com/office/drawing/2014/main" id="{DB247D6C-7557-478D-B02D-B4ADC1365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532" y="4859959"/>
            <a:ext cx="1201918" cy="12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Ã¼r checkstyle icon">
            <a:extLst>
              <a:ext uri="{FF2B5EF4-FFF2-40B4-BE49-F238E27FC236}">
                <a16:creationId xmlns:a16="http://schemas.microsoft.com/office/drawing/2014/main" id="{458C033D-12E2-46F3-AF7F-68A4CA0E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181" y="5173375"/>
            <a:ext cx="3156552" cy="12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42E6711-01D5-4AFD-A00E-BE799853AA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3484" y="1519268"/>
            <a:ext cx="1232562" cy="123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4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EE7200-0A49-4F5C-AE05-8FD72990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de-DE" sz="4400"/>
              <a:t>Features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C61F220-3BFC-43F5-AD97-2E55583F6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064238"/>
              </p:ext>
            </p:extLst>
          </p:nvPr>
        </p:nvGraphicFramePr>
        <p:xfrm>
          <a:off x="4876848" y="311085"/>
          <a:ext cx="7315151" cy="6155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60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50C862-50B7-408B-91AE-1D5A45D5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Live-Demo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D6698-4091-4BF4-BCB4-DEC632E1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04" y="3962088"/>
            <a:ext cx="6112077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Lean back and be amazed</a:t>
            </a:r>
          </a:p>
        </p:txBody>
      </p:sp>
    </p:spTree>
    <p:extLst>
      <p:ext uri="{BB962C8B-B14F-4D97-AF65-F5344CB8AC3E}">
        <p14:creationId xmlns:p14="http://schemas.microsoft.com/office/powerpoint/2010/main" val="826245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82379B-BD35-4D79-A406-A3AD3BF2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Development 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836F1A-B05B-486C-97E5-492C4B97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Hardware sensors vary</a:t>
            </a:r>
          </a:p>
          <a:p>
            <a:r>
              <a:rPr lang="en-US">
                <a:solidFill>
                  <a:srgbClr val="FFFFFF"/>
                </a:solidFill>
              </a:rPr>
              <a:t>Intuitive UI/UX</a:t>
            </a:r>
          </a:p>
          <a:p>
            <a:r>
              <a:rPr lang="en-US">
                <a:solidFill>
                  <a:srgbClr val="FFFFFF"/>
                </a:solidFill>
              </a:rPr>
              <a:t>Reliability and stableness of services</a:t>
            </a:r>
          </a:p>
          <a:p>
            <a:r>
              <a:rPr lang="en-US">
                <a:solidFill>
                  <a:srgbClr val="FFFFFF"/>
                </a:solidFill>
              </a:rPr>
              <a:t>Locking Apps</a:t>
            </a:r>
          </a:p>
        </p:txBody>
      </p:sp>
      <p:pic>
        <p:nvPicPr>
          <p:cNvPr id="17" name="Grafik 16" descr="Kopf mit Zahnrädern">
            <a:extLst>
              <a:ext uri="{FF2B5EF4-FFF2-40B4-BE49-F238E27FC236}">
                <a16:creationId xmlns:a16="http://schemas.microsoft.com/office/drawing/2014/main" id="{071135A5-502A-44ED-A9D9-B081FB5F2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683" y="1523495"/>
            <a:ext cx="3878341" cy="38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8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Ã¼r wearables">
            <a:extLst>
              <a:ext uri="{FF2B5EF4-FFF2-40B4-BE49-F238E27FC236}">
                <a16:creationId xmlns:a16="http://schemas.microsoft.com/office/drawing/2014/main" id="{B90A81EF-712A-4BB1-B02E-5DE2D3655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807" y="609600"/>
            <a:ext cx="5392221" cy="260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gebnis fÃ¼r assistant">
            <a:extLst>
              <a:ext uri="{FF2B5EF4-FFF2-40B4-BE49-F238E27FC236}">
                <a16:creationId xmlns:a16="http://schemas.microsoft.com/office/drawing/2014/main" id="{9EA8010A-36CD-491A-BCF1-274C7334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748" y="3439020"/>
            <a:ext cx="2602341" cy="26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C1030D6-A3A6-4F95-905E-E8C20180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de-DE" sz="3300"/>
              <a:t>Future </a:t>
            </a:r>
            <a:r>
              <a:rPr lang="de-DE" sz="3300" err="1"/>
              <a:t>Improvements</a:t>
            </a:r>
            <a:endParaRPr lang="de-DE" sz="33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495D1A-0022-4744-880A-24071AC24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de-DE" dirty="0"/>
              <a:t>Connection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wearables</a:t>
            </a:r>
            <a:endParaRPr lang="de-DE" dirty="0"/>
          </a:p>
          <a:p>
            <a:r>
              <a:rPr lang="de-DE" dirty="0"/>
              <a:t>Charts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  <a:p>
            <a:r>
              <a:rPr lang="de-DE" dirty="0" err="1"/>
              <a:t>Assistant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healthier</a:t>
            </a:r>
            <a:r>
              <a:rPr lang="de-DE" dirty="0"/>
              <a:t> </a:t>
            </a:r>
            <a:r>
              <a:rPr lang="de-DE" dirty="0" err="1"/>
              <a:t>lifestyle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995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77E999-16A7-44CC-99C6-AADFF4184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4" y="2703382"/>
            <a:ext cx="3765692" cy="1459206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41954FE1-CBAB-49BC-9560-3E8097D09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de-DE"/>
              <a:t>Don‘t keep waiting…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E7F495B1-8F88-4317-A8F3-D57601DA9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chemeClr val="bg1">
                    <a:lumMod val="95000"/>
                  </a:schemeClr>
                </a:solidFill>
              </a:rPr>
              <a:t>Start your new lifestyle today!</a:t>
            </a:r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493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90</Words>
  <Application>Microsoft Office PowerPoint</Application>
  <PresentationFormat>Breitbild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Eras Demi ITC</vt:lpstr>
      <vt:lpstr>Trebuchet MS</vt:lpstr>
      <vt:lpstr>Wingdings</vt:lpstr>
      <vt:lpstr>Wingdings 3</vt:lpstr>
      <vt:lpstr>Facette</vt:lpstr>
      <vt:lpstr>UNIAtron  Locking Apps for a healthier lifestyle</vt:lpstr>
      <vt:lpstr>Motivation</vt:lpstr>
      <vt:lpstr>Features</vt:lpstr>
      <vt:lpstr>Live-Demo</vt:lpstr>
      <vt:lpstr>Development Challenges</vt:lpstr>
      <vt:lpstr>Future Improvements</vt:lpstr>
      <vt:lpstr>Don‘t keep waiting…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UNIAtron  Locking Apps for a healthier lifestyle</dc:title>
  <dc:creator>Fabio Hellmann</dc:creator>
  <cp:lastModifiedBy>Fabio Hellmann</cp:lastModifiedBy>
  <cp:revision>1</cp:revision>
  <dcterms:created xsi:type="dcterms:W3CDTF">2018-07-10T17:10:00Z</dcterms:created>
  <dcterms:modified xsi:type="dcterms:W3CDTF">2018-07-10T17:11:47Z</dcterms:modified>
</cp:coreProperties>
</file>