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4" r:id="rId7"/>
    <p:sldId id="295" r:id="rId8"/>
    <p:sldId id="296" r:id="rId9"/>
    <p:sldId id="297" r:id="rId10"/>
    <p:sldId id="300" r:id="rId11"/>
    <p:sldId id="299" r:id="rId12"/>
    <p:sldId id="301" r:id="rId13"/>
    <p:sldId id="293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791" autoAdjust="0"/>
  </p:normalViewPr>
  <p:slideViewPr>
    <p:cSldViewPr>
      <p:cViewPr varScale="1">
        <p:scale>
          <a:sx n="128" d="100"/>
          <a:sy n="128" d="100"/>
        </p:scale>
        <p:origin x="3714" y="132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Singleton is the pattern that ensures a class only has one instance and provides an access point to that instance</a:t>
            </a:r>
          </a:p>
          <a:p>
            <a:r>
              <a:rPr lang="en-US" dirty="0"/>
              <a:t>singleton refers to the instance itself of that class.</a:t>
            </a:r>
          </a:p>
          <a:p>
            <a:endParaRPr lang="en-US" dirty="0"/>
          </a:p>
          <a:p>
            <a:r>
              <a:rPr lang="en-US" dirty="0"/>
              <a:t>SIOF = Static </a:t>
            </a:r>
            <a:r>
              <a:rPr lang="en-US" dirty="0" err="1"/>
              <a:t>Initialzation</a:t>
            </a:r>
            <a:r>
              <a:rPr lang="en-US" dirty="0"/>
              <a:t> Order Fiasco</a:t>
            </a:r>
          </a:p>
          <a:p>
            <a:r>
              <a:rPr lang="en-US" dirty="0"/>
              <a:t>The order where static variable are initialized is </a:t>
            </a:r>
            <a:r>
              <a:rPr lang="en-US"/>
              <a:t>not set, so </a:t>
            </a:r>
            <a:r>
              <a:rPr lang="en-US" dirty="0"/>
              <a:t>when one static variable is dependent on another static variable, it can cause unpredictable </a:t>
            </a:r>
            <a:r>
              <a:rPr lang="en-US" dirty="0" err="1"/>
              <a:t>behaviour</a:t>
            </a:r>
            <a:r>
              <a:rPr lang="en-US" dirty="0"/>
              <a:t>, bugs and even crashes.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singletons: the pattern, not the abstraction.</a:t>
            </a:r>
          </a:p>
          <a:p>
            <a:r>
              <a:rPr lang="en-US" dirty="0"/>
              <a:t>Prefer using a namespace over a class to model this type of abstraction.</a:t>
            </a:r>
          </a:p>
          <a:p>
            <a:r>
              <a:rPr lang="en-US" dirty="0"/>
              <a:t>Use static data carefully when implementing a singleton.</a:t>
            </a:r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[155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Singleton and singleton?</a:t>
            </a:r>
          </a:p>
          <a:p>
            <a:r>
              <a:rPr lang="en-US" dirty="0"/>
              <a:t>What does SIOF refer to (Static Initialization Order Fiasco)?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r>
              <a:rPr lang="en-US" dirty="0"/>
              <a:t>Only make one instance something</a:t>
            </a:r>
          </a:p>
          <a:p>
            <a:r>
              <a:rPr lang="en-US" dirty="0"/>
              <a:t>Characterized by name “Manager”</a:t>
            </a:r>
          </a:p>
          <a:p>
            <a:r>
              <a:rPr lang="en-US" dirty="0"/>
              <a:t>Ownership decision problems</a:t>
            </a:r>
          </a:p>
          <a:p>
            <a:r>
              <a:rPr lang="en-US" dirty="0"/>
              <a:t>Prone to “Static initialization order fiasco”</a:t>
            </a:r>
          </a:p>
          <a:p>
            <a:pPr lvl="1"/>
            <a:r>
              <a:rPr lang="en-US" dirty="0"/>
              <a:t>Circular dependencies among global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of global construction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“Can we tell the linker what order global objects should be constructed?”</a:t>
            </a:r>
          </a:p>
          <a:p>
            <a:pPr lvl="1"/>
            <a:r>
              <a:rPr lang="en-US" dirty="0"/>
              <a:t>Has been tried</a:t>
            </a:r>
          </a:p>
          <a:p>
            <a:pPr lvl="1"/>
            <a:r>
              <a:rPr lang="en-US" dirty="0"/>
              <a:t>Not standard C++</a:t>
            </a:r>
          </a:p>
          <a:p>
            <a:r>
              <a:rPr lang="en-US" dirty="0"/>
              <a:t>“Why not standardize?”</a:t>
            </a:r>
          </a:p>
          <a:p>
            <a:pPr lvl="1"/>
            <a:r>
              <a:rPr lang="en-US" dirty="0"/>
              <a:t>Easy to hurt yourself with global static object dependencies</a:t>
            </a:r>
          </a:p>
          <a:p>
            <a:r>
              <a:rPr lang="en-US" dirty="0"/>
              <a:t>Static object initialization is specified by order of declaration, per translation unit</a:t>
            </a:r>
          </a:p>
          <a:p>
            <a:r>
              <a:rPr lang="en-US" dirty="0"/>
              <a:t>Linkers need to support this as well</a:t>
            </a:r>
          </a:p>
          <a:p>
            <a:r>
              <a:rPr lang="en-US" dirty="0"/>
              <a:t>“A fool's errand”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your objects out of the global name space</a:t>
            </a:r>
          </a:p>
          <a:p>
            <a:r>
              <a:rPr lang="en-US" dirty="0"/>
              <a:t>Allow for scheduling of initialization</a:t>
            </a:r>
          </a:p>
          <a:p>
            <a:r>
              <a:rPr lang="en-US" dirty="0"/>
              <a:t>“Meyers Singleton”</a:t>
            </a:r>
          </a:p>
          <a:p>
            <a:r>
              <a:rPr lang="en-US" dirty="0"/>
              <a:t>Manager object is created after function call</a:t>
            </a:r>
          </a:p>
          <a:p>
            <a:r>
              <a:rPr lang="en-US" dirty="0"/>
              <a:t>Static data in local scope has different </a:t>
            </a:r>
            <a:r>
              <a:rPr lang="en-US" dirty="0" err="1"/>
              <a:t>init</a:t>
            </a:r>
            <a:r>
              <a:rPr lang="en-US" dirty="0"/>
              <a:t> rules</a:t>
            </a:r>
          </a:p>
          <a:p>
            <a:r>
              <a:rPr lang="en-US" dirty="0"/>
              <a:t>Initialization issues when multithreading?</a:t>
            </a:r>
          </a:p>
          <a:p>
            <a:pPr lvl="1"/>
            <a:r>
              <a:rPr lang="en-US" dirty="0"/>
              <a:t>Thread safe (C++11)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B930-7A6A-F83D-1055-F99C0DEF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r="18950" b="5058"/>
          <a:stretch/>
        </p:blipFill>
        <p:spPr>
          <a:xfrm>
            <a:off x="7248128" y="2708920"/>
            <a:ext cx="33123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Didn’t you just hide the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yes</a:t>
            </a:r>
          </a:p>
          <a:p>
            <a:r>
              <a:rPr lang="en-US" dirty="0"/>
              <a:t>Hiding singletons is easy</a:t>
            </a:r>
          </a:p>
          <a:p>
            <a:r>
              <a:rPr lang="en-US" dirty="0"/>
              <a:t>Enforcing non-use is very hard</a:t>
            </a:r>
          </a:p>
          <a:p>
            <a:r>
              <a:rPr lang="en-US" dirty="0"/>
              <a:t>Rat out the singletons</a:t>
            </a:r>
          </a:p>
          <a:p>
            <a:pPr lvl="1"/>
            <a:r>
              <a:rPr lang="en-US" dirty="0"/>
              <a:t>Classes that contain the name “singleton”</a:t>
            </a:r>
          </a:p>
          <a:p>
            <a:pPr lvl="1"/>
            <a:r>
              <a:rPr lang="en-US" dirty="0"/>
              <a:t>Classes that instantiate a single object</a:t>
            </a:r>
          </a:p>
          <a:p>
            <a:r>
              <a:rPr lang="en-US" dirty="0"/>
              <a:t>Consider this code snippet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this a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giveaway is the private constructor</a:t>
            </a:r>
          </a:p>
          <a:p>
            <a:r>
              <a:rPr lang="en-US" dirty="0"/>
              <a:t>Only a member or a friend can instantiate</a:t>
            </a:r>
          </a:p>
          <a:p>
            <a:pPr lvl="1"/>
            <a:r>
              <a:rPr lang="en-US" dirty="0"/>
              <a:t>We see no friend declarations</a:t>
            </a:r>
          </a:p>
          <a:p>
            <a:r>
              <a:rPr lang="en-US" dirty="0"/>
              <a:t>Member function which returns a Manager&amp;!</a:t>
            </a:r>
          </a:p>
          <a:p>
            <a:r>
              <a:rPr lang="en-US" dirty="0"/>
              <a:t>100% Singleton</a:t>
            </a:r>
          </a:p>
          <a:p>
            <a:r>
              <a:rPr lang="en-US" dirty="0"/>
              <a:t>“Should we avoid all static storage duration objects?”</a:t>
            </a:r>
          </a:p>
          <a:p>
            <a:pPr lvl="1"/>
            <a:r>
              <a:rPr lang="en-US" dirty="0"/>
              <a:t>Hold that thought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39453-5E83-67EB-5203-829F15E8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25605"/>
            <a:ext cx="3985639" cy="30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singletons, not 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with static data and member functions</a:t>
            </a:r>
          </a:p>
          <a:p>
            <a:pPr lvl="1"/>
            <a:r>
              <a:rPr lang="en-US" dirty="0"/>
              <a:t>Why though?</a:t>
            </a:r>
          </a:p>
          <a:p>
            <a:r>
              <a:rPr lang="en-US" dirty="0"/>
              <a:t>Overly convoluted</a:t>
            </a:r>
          </a:p>
          <a:p>
            <a:r>
              <a:rPr lang="en-US" dirty="0"/>
              <a:t>Put it in a namespace</a:t>
            </a:r>
          </a:p>
          <a:p>
            <a:r>
              <a:rPr lang="en-US" dirty="0"/>
              <a:t>Does not need to be exposed</a:t>
            </a:r>
          </a:p>
          <a:p>
            <a:r>
              <a:rPr lang="en-US" dirty="0"/>
              <a:t>It can be hidden in an implementation file</a:t>
            </a:r>
          </a:p>
          <a:p>
            <a:r>
              <a:rPr lang="en-US" dirty="0"/>
              <a:t>Might still be prone to SIOF</a:t>
            </a:r>
          </a:p>
          <a:p>
            <a:pPr lvl="1"/>
            <a:r>
              <a:rPr lang="en-US" dirty="0"/>
              <a:t>Static initialization order fiasco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207C-4910-DC92-8A49-A50A43BB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828800"/>
            <a:ext cx="4392488" cy="2435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E13E5-8837-5FAE-A37F-11253863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376" y="4439243"/>
            <a:ext cx="369621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Isn’t this just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</a:t>
            </a:r>
          </a:p>
          <a:p>
            <a:r>
              <a:rPr lang="en-US" dirty="0"/>
              <a:t>“Avoid Singletons”, the pattern</a:t>
            </a:r>
          </a:p>
          <a:p>
            <a:r>
              <a:rPr lang="en-US" dirty="0"/>
              <a:t>Not the single-instance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2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447</TotalTime>
  <Words>524</Words>
  <Application>Microsoft Office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Order of global construction</vt:lpstr>
      <vt:lpstr>How to fix?</vt:lpstr>
      <vt:lpstr>Didn’t you just hide the singleton?</vt:lpstr>
      <vt:lpstr>Is this a singleton?</vt:lpstr>
      <vt:lpstr>singletons, not Singletons</vt:lpstr>
      <vt:lpstr>Isn’t this just a singleton</vt:lpstr>
      <vt:lpstr>Summary</vt:lpstr>
      <vt:lpstr>Summary [155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Devos Yenzo</cp:lastModifiedBy>
  <cp:revision>13</cp:revision>
  <dcterms:created xsi:type="dcterms:W3CDTF">2024-02-19T05:29:16Z</dcterms:created>
  <dcterms:modified xsi:type="dcterms:W3CDTF">2024-04-20T14:26:37Z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