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94" r:id="rId7"/>
    <p:sldId id="295" r:id="rId8"/>
    <p:sldId id="296" r:id="rId9"/>
    <p:sldId id="297" r:id="rId10"/>
    <p:sldId id="300" r:id="rId11"/>
    <p:sldId id="299" r:id="rId12"/>
    <p:sldId id="301" r:id="rId13"/>
    <p:sldId id="293" r:id="rId14"/>
    <p:sldId id="28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77791" autoAdjust="0"/>
  </p:normalViewPr>
  <p:slideViewPr>
    <p:cSldViewPr>
      <p:cViewPr varScale="1">
        <p:scale>
          <a:sx n="91" d="100"/>
          <a:sy n="91" d="100"/>
        </p:scale>
        <p:origin x="1176" y="78"/>
      </p:cViewPr>
      <p:guideLst>
        <p:guide pos="3840"/>
        <p:guide orient="horz" pos="2160"/>
      </p:guideLst>
    </p:cSldViewPr>
  </p:slideViewPr>
  <p:notesTextViewPr>
    <p:cViewPr>
      <p:scale>
        <a:sx n="99" d="100"/>
        <a:sy n="99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11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Static -&gt; constructed at startup, destroyed at shutdown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241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934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Singleton is the pattern that ensures a class only has one instance and provides an access point to that instance</a:t>
            </a:r>
          </a:p>
          <a:p>
            <a:r>
              <a:rPr lang="en-US" dirty="0"/>
              <a:t>singleton refers to a single-instance abstraction.</a:t>
            </a:r>
          </a:p>
          <a:p>
            <a:endParaRPr lang="en-US" dirty="0"/>
          </a:p>
          <a:p>
            <a:r>
              <a:rPr lang="en-US" dirty="0"/>
              <a:t>SIOF = Static </a:t>
            </a:r>
            <a:r>
              <a:rPr lang="en-US" dirty="0" err="1"/>
              <a:t>Initialzation</a:t>
            </a:r>
            <a:r>
              <a:rPr lang="en-US" dirty="0"/>
              <a:t> Order Fiasco</a:t>
            </a:r>
          </a:p>
          <a:p>
            <a:r>
              <a:rPr lang="en-US" dirty="0"/>
              <a:t>The order where static variable are initialized is not set, so when one static variable is dependent on another static variable, it can cause unpredictable </a:t>
            </a:r>
            <a:r>
              <a:rPr lang="en-US" dirty="0" err="1"/>
              <a:t>behaviour</a:t>
            </a:r>
            <a:r>
              <a:rPr lang="en-US" dirty="0"/>
              <a:t>, bugs and even crashes.</a:t>
            </a:r>
          </a:p>
          <a:p>
            <a:endParaRPr lang="en-US" dirty="0"/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84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Beautiful C++: Chapter 3.2</a:t>
            </a:r>
            <a:b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I.</a:t>
            </a:r>
            <a:r>
              <a:rPr lang="en-US" sz="4000" b="1" dirty="0">
                <a:solidFill>
                  <a:srgbClr val="608B4E"/>
                </a:solidFill>
                <a:latin typeface="Consolas" panose="020B0609020204030204" pitchFamily="49" charset="0"/>
              </a:rPr>
              <a:t>3</a:t>
            </a: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: Avoid Singletons</a:t>
            </a:r>
            <a:endParaRPr lang="en-US" sz="4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by: </a:t>
            </a:r>
            <a:r>
              <a:rPr lang="en-US" dirty="0" err="1"/>
              <a:t>Yenzo</a:t>
            </a:r>
            <a:r>
              <a:rPr lang="en-US" dirty="0"/>
              <a:t> Devos, Finian Horrie, </a:t>
            </a:r>
            <a:r>
              <a:rPr lang="en-US" dirty="0" err="1"/>
              <a:t>Siebe</a:t>
            </a:r>
            <a:r>
              <a:rPr lang="en-US" dirty="0"/>
              <a:t> </a:t>
            </a:r>
            <a:r>
              <a:rPr lang="en-US" dirty="0" err="1"/>
              <a:t>Boeckx</a:t>
            </a:r>
            <a:endParaRPr lang="en-US" dirty="0"/>
          </a:p>
          <a:p>
            <a:r>
              <a:rPr lang="en-US" dirty="0"/>
              <a:t>Presented by: Viktor </a:t>
            </a:r>
            <a:r>
              <a:rPr lang="en-US" dirty="0" err="1"/>
              <a:t>Mendonck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singletons: the pattern, not the abstraction.</a:t>
            </a:r>
          </a:p>
          <a:p>
            <a:r>
              <a:rPr lang="en-US" dirty="0"/>
              <a:t>Not all global data is bad, only when it’s mutable</a:t>
            </a:r>
          </a:p>
          <a:p>
            <a:r>
              <a:rPr lang="en-US" dirty="0"/>
              <a:t>Prefer using a namespace over a class to model this type of abstraction.</a:t>
            </a:r>
          </a:p>
        </p:txBody>
      </p:sp>
    </p:spTree>
    <p:extLst>
      <p:ext uri="{BB962C8B-B14F-4D97-AF65-F5344CB8AC3E}">
        <p14:creationId xmlns:p14="http://schemas.microsoft.com/office/powerpoint/2010/main" val="137142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D79A-01DE-CB7A-F0FF-EC4A8B17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[154 &lt; 160char]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FB80-442F-8E02-A018-E22CECD1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“Avoid the Singleton pattern. Put single-instance abstractions in a namespace. Pay attention when working with global memory, prevent circular dependencies”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0968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E37-7858-B586-CA01-05803A78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A22F-3D48-E8F8-1358-7AFCAFDD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Singleton and singleton?</a:t>
            </a:r>
          </a:p>
          <a:p>
            <a:r>
              <a:rPr lang="en-US" dirty="0"/>
              <a:t>What does SIOF refer to (Static Initialization Order Fiasco)?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0DC7-6918-72BE-575B-875E93C3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Global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3AB2-9E03-0652-D259-21C6E864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“Global objects are bad, </a:t>
            </a:r>
            <a:r>
              <a:rPr lang="en-US" dirty="0" err="1"/>
              <a:t>m’kay</a:t>
            </a:r>
            <a:r>
              <a:rPr lang="en-US" dirty="0"/>
              <a:t>” – G. Davidson</a:t>
            </a:r>
          </a:p>
          <a:p>
            <a:r>
              <a:rPr lang="en-US" dirty="0"/>
              <a:t>No access restrictions</a:t>
            </a:r>
          </a:p>
          <a:p>
            <a:r>
              <a:rPr lang="en-US" dirty="0"/>
              <a:t>Program is the owner, object lives through program (static)</a:t>
            </a:r>
          </a:p>
          <a:p>
            <a:r>
              <a:rPr lang="en-US" dirty="0"/>
              <a:t>Problematic!</a:t>
            </a:r>
          </a:p>
          <a:p>
            <a:pPr lvl="1"/>
            <a:r>
              <a:rPr lang="en-US" dirty="0"/>
              <a:t>Ownership fundamental to reason about objects</a:t>
            </a:r>
          </a:p>
          <a:p>
            <a:pPr lvl="1"/>
            <a:r>
              <a:rPr lang="en-US" dirty="0"/>
              <a:t>How do we know its state?</a:t>
            </a:r>
          </a:p>
          <a:p>
            <a:pPr lvl="1"/>
            <a:r>
              <a:rPr lang="en-US" dirty="0"/>
              <a:t>No idea of construction order</a:t>
            </a:r>
          </a:p>
          <a:p>
            <a:pPr marL="0" indent="0">
              <a:buNone/>
            </a:pPr>
            <a:r>
              <a:rPr lang="en-US" dirty="0"/>
              <a:t>We need a solution…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8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Design Pattern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Creational pattern</a:t>
            </a:r>
          </a:p>
          <a:p>
            <a:r>
              <a:rPr lang="en-US" dirty="0"/>
              <a:t>Only make one instance something</a:t>
            </a:r>
          </a:p>
          <a:p>
            <a:r>
              <a:rPr lang="en-US" dirty="0"/>
              <a:t>Characterized by name “Manager”</a:t>
            </a:r>
          </a:p>
          <a:p>
            <a:r>
              <a:rPr lang="en-US" dirty="0"/>
              <a:t>Ownership decision problems</a:t>
            </a:r>
          </a:p>
          <a:p>
            <a:r>
              <a:rPr lang="en-US" dirty="0"/>
              <a:t>Prone to “Static initialization order fiasco”</a:t>
            </a:r>
          </a:p>
          <a:p>
            <a:pPr lvl="1"/>
            <a:r>
              <a:rPr lang="en-US" dirty="0"/>
              <a:t>Circular dependencies among global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Order of global construction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“Can we tell the linker what order global objects should be constructed?”</a:t>
            </a:r>
          </a:p>
          <a:p>
            <a:pPr lvl="1"/>
            <a:r>
              <a:rPr lang="en-US" dirty="0"/>
              <a:t>Has been tried</a:t>
            </a:r>
          </a:p>
          <a:p>
            <a:pPr lvl="1"/>
            <a:r>
              <a:rPr lang="en-US" dirty="0"/>
              <a:t>Not standard C++</a:t>
            </a:r>
          </a:p>
          <a:p>
            <a:r>
              <a:rPr lang="en-US" dirty="0"/>
              <a:t>“Why not standardize?”</a:t>
            </a:r>
          </a:p>
          <a:p>
            <a:pPr lvl="1"/>
            <a:r>
              <a:rPr lang="en-US" dirty="0"/>
              <a:t>Easy to hurt yourself with global static object dependencies</a:t>
            </a:r>
          </a:p>
          <a:p>
            <a:r>
              <a:rPr lang="en-US" dirty="0"/>
              <a:t>Static object initialization is specified by order of declaration, per translation unit</a:t>
            </a:r>
          </a:p>
          <a:p>
            <a:r>
              <a:rPr lang="en-US" dirty="0"/>
              <a:t>Linkers need to support this as well</a:t>
            </a:r>
          </a:p>
          <a:p>
            <a:r>
              <a:rPr lang="en-US" dirty="0"/>
              <a:t>“A fool's errand”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2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to 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your objects out of the global name space</a:t>
            </a:r>
          </a:p>
          <a:p>
            <a:r>
              <a:rPr lang="en-US" dirty="0"/>
              <a:t>Allow for scheduling of initialization</a:t>
            </a:r>
          </a:p>
          <a:p>
            <a:r>
              <a:rPr lang="en-US" dirty="0"/>
              <a:t>“Meyers Singleton”</a:t>
            </a:r>
          </a:p>
          <a:p>
            <a:r>
              <a:rPr lang="en-US" dirty="0"/>
              <a:t>Manager object is created after function call</a:t>
            </a:r>
          </a:p>
          <a:p>
            <a:r>
              <a:rPr lang="en-US" dirty="0"/>
              <a:t>Static data in local scope has different </a:t>
            </a:r>
            <a:r>
              <a:rPr lang="en-US" dirty="0" err="1"/>
              <a:t>init</a:t>
            </a:r>
            <a:r>
              <a:rPr lang="en-US" dirty="0"/>
              <a:t> rules</a:t>
            </a:r>
          </a:p>
          <a:p>
            <a:r>
              <a:rPr lang="en-US" dirty="0"/>
              <a:t>Initialization issues when multithreading?</a:t>
            </a:r>
          </a:p>
          <a:p>
            <a:pPr lvl="1"/>
            <a:r>
              <a:rPr lang="en-US" dirty="0"/>
              <a:t>Thread safe (C++11)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0B930-7A6A-F83D-1055-F99C0DEF0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3" r="18950" b="5058"/>
          <a:stretch/>
        </p:blipFill>
        <p:spPr>
          <a:xfrm>
            <a:off x="7248128" y="2708920"/>
            <a:ext cx="3312368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3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Didn’t you just hide the singleton?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Well, yes</a:t>
            </a:r>
          </a:p>
          <a:p>
            <a:r>
              <a:rPr lang="en-US" dirty="0"/>
              <a:t>Hiding singletons is easy</a:t>
            </a:r>
          </a:p>
          <a:p>
            <a:r>
              <a:rPr lang="en-US" dirty="0"/>
              <a:t>Enforcing non-use is very hard</a:t>
            </a:r>
          </a:p>
          <a:p>
            <a:r>
              <a:rPr lang="en-US" dirty="0"/>
              <a:t>Rat out the singletons</a:t>
            </a:r>
          </a:p>
          <a:p>
            <a:pPr lvl="1"/>
            <a:r>
              <a:rPr lang="en-US" dirty="0"/>
              <a:t>Classes that contain the name “singleton”</a:t>
            </a:r>
          </a:p>
          <a:p>
            <a:pPr lvl="1"/>
            <a:r>
              <a:rPr lang="en-US" dirty="0"/>
              <a:t>Classes that instantiate a single object</a:t>
            </a:r>
          </a:p>
          <a:p>
            <a:r>
              <a:rPr lang="en-US" dirty="0"/>
              <a:t>Consider this code snippet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 this a singleton?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giveaway is the private constructor</a:t>
            </a:r>
          </a:p>
          <a:p>
            <a:r>
              <a:rPr lang="en-US" dirty="0"/>
              <a:t>Only a member or a friend can instantiate</a:t>
            </a:r>
          </a:p>
          <a:p>
            <a:pPr lvl="1"/>
            <a:r>
              <a:rPr lang="en-US" dirty="0"/>
              <a:t>We see no friend declarations</a:t>
            </a:r>
          </a:p>
          <a:p>
            <a:r>
              <a:rPr lang="en-US" dirty="0"/>
              <a:t>Member function which returns a Manager&amp;!</a:t>
            </a:r>
          </a:p>
          <a:p>
            <a:r>
              <a:rPr lang="en-US" dirty="0"/>
              <a:t>100% Singleton</a:t>
            </a:r>
          </a:p>
          <a:p>
            <a:r>
              <a:rPr lang="en-US" dirty="0"/>
              <a:t>“Should we avoid all static storage duration objects?”</a:t>
            </a:r>
          </a:p>
          <a:p>
            <a:pPr lvl="1"/>
            <a:r>
              <a:rPr lang="en-US" dirty="0"/>
              <a:t>Hold that thought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39453-5E83-67EB-5203-829F15E8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825605"/>
            <a:ext cx="3985639" cy="309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68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singletons, not Singletons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with static data and member functions</a:t>
            </a:r>
          </a:p>
          <a:p>
            <a:pPr lvl="1"/>
            <a:r>
              <a:rPr lang="en-US" dirty="0"/>
              <a:t>Why though?</a:t>
            </a:r>
          </a:p>
          <a:p>
            <a:r>
              <a:rPr lang="en-US" dirty="0"/>
              <a:t>Overly convoluted</a:t>
            </a:r>
          </a:p>
          <a:p>
            <a:r>
              <a:rPr lang="en-US" dirty="0"/>
              <a:t>Put it in a namespace</a:t>
            </a:r>
          </a:p>
          <a:p>
            <a:r>
              <a:rPr lang="en-US" dirty="0"/>
              <a:t>Does not need to be exposed</a:t>
            </a:r>
          </a:p>
          <a:p>
            <a:r>
              <a:rPr lang="en-US" dirty="0"/>
              <a:t>It can be hidden in an implementation file</a:t>
            </a:r>
          </a:p>
          <a:p>
            <a:r>
              <a:rPr lang="en-US" dirty="0"/>
              <a:t>Might still be prone to SIOF</a:t>
            </a:r>
          </a:p>
          <a:p>
            <a:pPr lvl="1"/>
            <a:r>
              <a:rPr lang="en-US" dirty="0"/>
              <a:t>Static initialization order fiasco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F207C-4910-DC92-8A49-A50A43BB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828800"/>
            <a:ext cx="4392488" cy="2435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E13E5-8837-5FAE-A37F-11253863C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376" y="4439243"/>
            <a:ext cx="3696216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5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Isn’t this just a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</a:t>
            </a:r>
          </a:p>
          <a:p>
            <a:r>
              <a:rPr lang="en-US" dirty="0"/>
              <a:t>“Avoid Singletons”, the pattern</a:t>
            </a:r>
          </a:p>
          <a:p>
            <a:r>
              <a:rPr lang="en-US" dirty="0"/>
              <a:t>Not single-instance abstractions</a:t>
            </a:r>
          </a:p>
          <a:p>
            <a:r>
              <a:rPr lang="en-US" dirty="0"/>
              <a:t>Not all static memory falls under “Singleton”</a:t>
            </a:r>
          </a:p>
          <a:p>
            <a:r>
              <a:rPr lang="en-US" dirty="0"/>
              <a:t>Const global memory is fine (preferred </a:t>
            </a:r>
            <a:r>
              <a:rPr lang="en-US"/>
              <a:t>in namespace)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801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2" ma:contentTypeDescription="Create a new document." ma:contentTypeScope="" ma:versionID="f7d503e4e5f2150aa73d4fab685f27ad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cdaef380ec0413f963fceb43e408d36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0eb0cf4-ae2a-4762-800a-cb593b869ecb">
      <Terms xmlns="http://schemas.microsoft.com/office/infopath/2007/PartnerControls"/>
    </lcf76f155ced4ddcb4097134ff3c332f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</documentManagement>
</p:properties>
</file>

<file path=customXml/itemProps1.xml><?xml version="1.0" encoding="utf-8"?>
<ds:datastoreItem xmlns:ds="http://schemas.openxmlformats.org/officeDocument/2006/customXml" ds:itemID="{EDF218E0-BDAF-4F27-A5F6-FDBA0507E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249758-9633-43E2-B21C-3D93EE8C5D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359FEE-EE2A-4F2D-A45F-DFDF5ED95444}">
  <ds:schemaRefs>
    <ds:schemaRef ds:uri="http://schemas.microsoft.com/office/2006/metadata/properties"/>
    <ds:schemaRef ds:uri="http://schemas.microsoft.com/office/infopath/2007/PartnerControls"/>
    <ds:schemaRef ds:uri="60eb0cf4-ae2a-4762-800a-cb593b869ecb"/>
    <ds:schemaRef ds:uri="http://schemas.microsoft.com/sharepoint/v4"/>
    <ds:schemaRef ds:uri="128482ec-0431-40d5-ab26-89ea2a4f3cc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489</TotalTime>
  <Words>566</Words>
  <Application>Microsoft Office PowerPoint</Application>
  <PresentationFormat>Widescreen</PresentationFormat>
  <Paragraphs>89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Beautiful C++: Chapter 3.2 I.3: Avoid Singletons</vt:lpstr>
      <vt:lpstr>Global Objects</vt:lpstr>
      <vt:lpstr>Singleton Design Pattern</vt:lpstr>
      <vt:lpstr>Order of global construction</vt:lpstr>
      <vt:lpstr>How to fix?</vt:lpstr>
      <vt:lpstr>Didn’t you just hide the singleton?</vt:lpstr>
      <vt:lpstr>Is this a singleton?</vt:lpstr>
      <vt:lpstr>singletons, not Singletons</vt:lpstr>
      <vt:lpstr>Isn’t this just a singleton</vt:lpstr>
      <vt:lpstr>Conclusion</vt:lpstr>
      <vt:lpstr>Summary [154 &lt; 160char]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Tesch Tom</dc:creator>
  <cp:lastModifiedBy>Finian Horrie</cp:lastModifiedBy>
  <cp:revision>16</cp:revision>
  <dcterms:created xsi:type="dcterms:W3CDTF">2024-02-19T05:29:16Z</dcterms:created>
  <dcterms:modified xsi:type="dcterms:W3CDTF">2024-04-20T15:18:25Z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0x010100723942CCEB3A674D8F1F6472CCEFB38E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