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89" r:id="rId6"/>
    <p:sldId id="294" r:id="rId7"/>
    <p:sldId id="293" r:id="rId8"/>
    <p:sldId id="288" r:id="rId9"/>
    <p:sldId id="28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4" autoAdjust="0"/>
    <p:restoredTop sz="77791" autoAdjust="0"/>
  </p:normalViewPr>
  <p:slideViewPr>
    <p:cSldViewPr>
      <p:cViewPr varScale="1">
        <p:scale>
          <a:sx n="91" d="100"/>
          <a:sy n="91" d="100"/>
        </p:scale>
        <p:origin x="1176" y="78"/>
      </p:cViewPr>
      <p:guideLst>
        <p:guide pos="3840"/>
        <p:guide orient="horz" pos="2160"/>
      </p:guideLst>
    </p:cSldViewPr>
  </p:slideViewPr>
  <p:notesTextViewPr>
    <p:cViewPr>
      <p:scale>
        <a:sx n="99" d="100"/>
        <a:sy n="99" d="100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4/10/2024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4/10/2024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7110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Static -&gt; constructed at startup, destroyed at shutdown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BE" smtClean="0"/>
              <a:t>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62419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BE" smtClean="0"/>
              <a:t>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38432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4/10/2024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b="1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Beautiful C++: Chapter 3.2</a:t>
            </a:r>
            <a:br>
              <a:rPr lang="en-US" sz="4000" b="1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</a:br>
            <a:r>
              <a:rPr lang="en-US" sz="4000" b="1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I.</a:t>
            </a:r>
            <a:r>
              <a:rPr lang="en-US" sz="4000" b="1" dirty="0">
                <a:solidFill>
                  <a:srgbClr val="608B4E"/>
                </a:solidFill>
                <a:latin typeface="Consolas" panose="020B0609020204030204" pitchFamily="49" charset="0"/>
              </a:rPr>
              <a:t>3</a:t>
            </a:r>
            <a:r>
              <a:rPr lang="en-US" sz="4000" b="1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: Avoid Singletons</a:t>
            </a:r>
            <a:endParaRPr lang="en-US" sz="40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Prepared by: </a:t>
            </a:r>
            <a:r>
              <a:rPr lang="en-US" dirty="0" err="1"/>
              <a:t>Yenzo</a:t>
            </a:r>
            <a:r>
              <a:rPr lang="en-US" dirty="0"/>
              <a:t> Devos, Finian Horrie, </a:t>
            </a:r>
            <a:r>
              <a:rPr lang="en-US" dirty="0" err="1"/>
              <a:t>Siebe</a:t>
            </a:r>
            <a:r>
              <a:rPr lang="en-US" dirty="0"/>
              <a:t> </a:t>
            </a:r>
            <a:r>
              <a:rPr lang="en-US" dirty="0" err="1"/>
              <a:t>Boeckx</a:t>
            </a:r>
            <a:endParaRPr lang="en-US" dirty="0"/>
          </a:p>
          <a:p>
            <a:r>
              <a:rPr lang="en-US" dirty="0"/>
              <a:t>Presented by: Viktor </a:t>
            </a:r>
            <a:r>
              <a:rPr lang="en-US" dirty="0" err="1"/>
              <a:t>Mendonck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C0DC7-6918-72BE-575B-875E93C32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Global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13AB2-9E03-0652-D259-21C6E864D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“Global objects are bad, </a:t>
            </a:r>
            <a:r>
              <a:rPr lang="en-US" dirty="0" err="1"/>
              <a:t>m’kay</a:t>
            </a:r>
            <a:r>
              <a:rPr lang="en-US" dirty="0"/>
              <a:t>” – G. Davidson</a:t>
            </a:r>
          </a:p>
          <a:p>
            <a:r>
              <a:rPr lang="en-US" dirty="0"/>
              <a:t>No access restrictions</a:t>
            </a:r>
          </a:p>
          <a:p>
            <a:r>
              <a:rPr lang="en-US" dirty="0"/>
              <a:t>Program is the owner, object lives through program (static)</a:t>
            </a:r>
          </a:p>
          <a:p>
            <a:r>
              <a:rPr lang="en-US" dirty="0"/>
              <a:t>Problematic!</a:t>
            </a:r>
          </a:p>
          <a:p>
            <a:pPr lvl="1"/>
            <a:r>
              <a:rPr lang="en-US" dirty="0"/>
              <a:t>Ownership fundamental to reason about objects</a:t>
            </a:r>
          </a:p>
          <a:p>
            <a:pPr lvl="1"/>
            <a:r>
              <a:rPr lang="en-US" dirty="0"/>
              <a:t>How do we know its state?</a:t>
            </a:r>
          </a:p>
          <a:p>
            <a:pPr lvl="1"/>
            <a:r>
              <a:rPr lang="en-US" dirty="0"/>
              <a:t>No idea of construction order</a:t>
            </a:r>
          </a:p>
          <a:p>
            <a:pPr marL="0" indent="0">
              <a:buNone/>
            </a:pPr>
            <a:r>
              <a:rPr lang="en-US" dirty="0"/>
              <a:t>We need a solution…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281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DA0B8-894A-0344-44A5-2ADF23E81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 Design Pattern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DED9C-A947-136E-D883-01C2B671B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Creational pattern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647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DA0B8-894A-0344-44A5-2ADF23E81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DED9C-A947-136E-D883-01C2B671B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427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ED79A-01DE-CB7A-F0FF-EC4A8B17C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[155 &lt; 160char]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7FB80-442F-8E02-A018-E22CECD19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“”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3009680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C1E37-7858-B586-CA01-05803A78A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0A22F-3D48-E8F8-1358-7AFCAFDD9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669256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3942CCEB3A674D8F1F6472CCEFB38E" ma:contentTypeVersion="12" ma:contentTypeDescription="Create a new document." ma:contentTypeScope="" ma:versionID="f7d503e4e5f2150aa73d4fab685f27ad">
  <xsd:schema xmlns:xsd="http://www.w3.org/2001/XMLSchema" xmlns:xs="http://www.w3.org/2001/XMLSchema" xmlns:p="http://schemas.microsoft.com/office/2006/metadata/properties" xmlns:ns2="128482ec-0431-40d5-ab26-89ea2a4f3ccd" xmlns:ns3="60eb0cf4-ae2a-4762-800a-cb593b869ecb" xmlns:ns4="http://schemas.microsoft.com/sharepoint/v4" xmlns:ns5="a2e691a9-fcfc-4d85-a390-1894fe98bd9e" targetNamespace="http://schemas.microsoft.com/office/2006/metadata/properties" ma:root="true" ma:fieldsID="cdaef380ec0413f963fceb43e408d365" ns2:_="" ns3:_="" ns4:_="" ns5:_="">
    <xsd:import namespace="128482ec-0431-40d5-ab26-89ea2a4f3ccd"/>
    <xsd:import namespace="60eb0cf4-ae2a-4762-800a-cb593b869ecb"/>
    <xsd:import namespace="http://schemas.microsoft.com/sharepoint/v4"/>
    <xsd:import namespace="a2e691a9-fcfc-4d85-a390-1894fe98bd9e"/>
    <xsd:element name="properties">
      <xsd:complexType>
        <xsd:sequence>
          <xsd:element name="documentManagement">
            <xsd:complexType>
              <xsd:all>
                <xsd:element ref="ns2:m99485b88215436a82099f8287cba0b0" minOccurs="0"/>
                <xsd:element ref="ns2:TaxCatchAll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4:IconOverlay" minOccurs="0"/>
                <xsd:element ref="ns5:SharedWithUsers" minOccurs="0"/>
                <xsd:element ref="ns5:SharedWithDetail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lcf76f155ced4ddcb4097134ff3c332f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8482ec-0431-40d5-ab26-89ea2a4f3ccd" elementFormDefault="qualified">
    <xsd:import namespace="http://schemas.microsoft.com/office/2006/documentManagement/types"/>
    <xsd:import namespace="http://schemas.microsoft.com/office/infopath/2007/PartnerControls"/>
    <xsd:element name="m99485b88215436a82099f8287cba0b0" ma:index="9" nillable="true" ma:taxonomy="true" ma:internalName="m99485b88215436a82099f8287cba0b0" ma:taxonomyFieldName="Kernteam" ma:displayName="Kernteam" ma:default="" ma:fieldId="{699485b8-8215-436a-8209-9f8287cba0b0}" ma:taxonomyMulti="true" ma:sspId="9d9af33d-1c7e-4655-8224-df3a670842a4" ma:termSetId="f2199854-b90f-4d12-b5f9-723340d5e43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0" nillable="true" ma:displayName="Taxonomy Catch All Column" ma:hidden="true" ma:list="{26a5f98c-5cc8-4015-9754-f7f59d70125b}" ma:internalName="TaxCatchAll" ma:showField="CatchAllData" ma:web="128482ec-0431-40d5-ab26-89ea2a4f3cc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eb0cf4-ae2a-4762-800a-cb593b869e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4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6" nillable="true" ma:taxonomy="true" ma:internalName="lcf76f155ced4ddcb4097134ff3c332f" ma:taxonomyFieldName="MediaServiceImageTags" ma:displayName="Image Tags" ma:readOnly="false" ma:fieldId="{5cf76f15-5ced-4ddc-b409-7134ff3c332f}" ma:taxonomyMulti="true" ma:sspId="9d9af33d-1c7e-4655-8224-df3a670842a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7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7" nillable="true" ma:displayName="IconOverlay" ma:hidden="true" ma:internalName="IconOverlay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e691a9-fcfc-4d85-a390-1894fe98bd9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Gedeeld met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0eb0cf4-ae2a-4762-800a-cb593b869ecb">
      <Terms xmlns="http://schemas.microsoft.com/office/infopath/2007/PartnerControls"/>
    </lcf76f155ced4ddcb4097134ff3c332f>
    <IconOverlay xmlns="http://schemas.microsoft.com/sharepoint/v4" xsi:nil="true"/>
    <TaxCatchAll xmlns="128482ec-0431-40d5-ab26-89ea2a4f3ccd" xsi:nil="true"/>
    <m99485b88215436a82099f8287cba0b0 xmlns="128482ec-0431-40d5-ab26-89ea2a4f3ccd">
      <Terms xmlns="http://schemas.microsoft.com/office/infopath/2007/PartnerControls"/>
    </m99485b88215436a82099f8287cba0b0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DF218E0-BDAF-4F27-A5F6-FDBA0507EB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8482ec-0431-40d5-ab26-89ea2a4f3ccd"/>
    <ds:schemaRef ds:uri="60eb0cf4-ae2a-4762-800a-cb593b869ecb"/>
    <ds:schemaRef ds:uri="http://schemas.microsoft.com/sharepoint/v4"/>
    <ds:schemaRef ds:uri="a2e691a9-fcfc-4d85-a390-1894fe98bd9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9359FEE-EE2A-4F2D-A45F-DFDF5ED95444}">
  <ds:schemaRefs>
    <ds:schemaRef ds:uri="http://schemas.microsoft.com/office/2006/metadata/properties"/>
    <ds:schemaRef ds:uri="http://schemas.microsoft.com/office/infopath/2007/PartnerControls"/>
    <ds:schemaRef ds:uri="60eb0cf4-ae2a-4762-800a-cb593b869ecb"/>
    <ds:schemaRef ds:uri="http://schemas.microsoft.com/sharepoint/v4"/>
    <ds:schemaRef ds:uri="128482ec-0431-40d5-ab26-89ea2a4f3ccd"/>
  </ds:schemaRefs>
</ds:datastoreItem>
</file>

<file path=customXml/itemProps3.xml><?xml version="1.0" encoding="utf-8"?>
<ds:datastoreItem xmlns:ds="http://schemas.openxmlformats.org/officeDocument/2006/customXml" ds:itemID="{2D249758-9633-43E2-B21C-3D93EE8C5DA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261</TotalTime>
  <Words>108</Words>
  <Application>Microsoft Office PowerPoint</Application>
  <PresentationFormat>Widescreen</PresentationFormat>
  <Paragraphs>24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Candara</vt:lpstr>
      <vt:lpstr>Consolas</vt:lpstr>
      <vt:lpstr>Tech Computer 16x9</vt:lpstr>
      <vt:lpstr>Beautiful C++: Chapter 3.2 I.3: Avoid Singletons</vt:lpstr>
      <vt:lpstr>Global Objects</vt:lpstr>
      <vt:lpstr>Singleton Design Pattern</vt:lpstr>
      <vt:lpstr>Summary</vt:lpstr>
      <vt:lpstr>Summary [155 &lt; 160char]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Tesch Tom</dc:creator>
  <cp:lastModifiedBy>Finian Horrie</cp:lastModifiedBy>
  <cp:revision>7</cp:revision>
  <dcterms:created xsi:type="dcterms:W3CDTF">2024-02-19T05:29:16Z</dcterms:created>
  <dcterms:modified xsi:type="dcterms:W3CDTF">2024-04-10T20:51:24Z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0x010100723942CCEB3A674D8F1F6472CCEFB38E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