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3" r:id="rId7"/>
    <p:sldId id="288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791" autoAdjust="0"/>
  </p:normalViewPr>
  <p:slideViewPr>
    <p:cSldViewPr>
      <p:cViewPr varScale="1">
        <p:scale>
          <a:sx n="128" d="100"/>
          <a:sy n="128" d="100"/>
        </p:scale>
        <p:origin x="1350" y="132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Yenzo</a:t>
            </a:r>
            <a:r>
              <a:rPr lang="en-US" dirty="0"/>
              <a:t> Devos, Finian Horrie, Viktor </a:t>
            </a:r>
            <a:r>
              <a:rPr lang="en-US" dirty="0" err="1"/>
              <a:t>Mendonck</a:t>
            </a:r>
            <a:r>
              <a:rPr lang="en-US" dirty="0"/>
              <a:t>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</a:t>
            </a:r>
            <a:r>
              <a:rPr lang="en-GB" dirty="0"/>
              <a:t>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[155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3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246</TotalTime>
  <Words>41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Beautiful C++: Chapter 3.2 I.3: Avoid Singletons</vt:lpstr>
      <vt:lpstr>PowerPoint Presentation</vt:lpstr>
      <vt:lpstr>Summary</vt:lpstr>
      <vt:lpstr>Summary [155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5</cp:revision>
  <dcterms:created xsi:type="dcterms:W3CDTF">2024-02-19T05:29:16Z</dcterms:created>
  <dcterms:modified xsi:type="dcterms:W3CDTF">2024-03-06T20:36:51Z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