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63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5699-2278-F23F-EAE3-A404C0B91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52856-B536-5091-2DB7-C8A808231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631E2-80FB-6C3F-7DE8-5EC95933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E774-AE77-4F09-8D6C-429950E9349F}" type="datetimeFigureOut">
              <a:rPr lang="en-BE" smtClean="0"/>
              <a:t>02/09/2024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364D6-C024-C456-F64F-34D702FF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D980D-019D-E3C7-0A52-70D7A620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A964-1466-45CE-9891-EEFF713E5A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5259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58388-DC66-A3AD-EC28-01A224AA6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51636-A0E4-E33C-0B7D-B914E2F65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74790-AC19-3993-A7BA-13618A18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E774-AE77-4F09-8D6C-429950E9349F}" type="datetimeFigureOut">
              <a:rPr lang="en-BE" smtClean="0"/>
              <a:t>02/09/2024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14626-4336-6DAE-FDF7-000F7CF4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0DA53-4965-4C0C-BAA6-5890C97C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A964-1466-45CE-9891-EEFF713E5A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3795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3B1137-AFA9-16BA-E42A-AFE3541F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D669F-8F55-35D7-110D-61300B775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1D055-986E-DE2F-457E-21076A58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E774-AE77-4F09-8D6C-429950E9349F}" type="datetimeFigureOut">
              <a:rPr lang="en-BE" smtClean="0"/>
              <a:t>02/09/2024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CB6F7-908D-5D06-C5EA-8AAF456D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1EE72-3289-1D43-03F8-57B757CF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A964-1466-45CE-9891-EEFF713E5A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5260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108F-0B2E-AEAB-4AFA-9EAAB5ED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54BD4-0CDF-B146-5A5D-00F2CD4F1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BE13-A5CE-D1B7-3D14-BCFA19E16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E774-AE77-4F09-8D6C-429950E9349F}" type="datetimeFigureOut">
              <a:rPr lang="en-BE" smtClean="0"/>
              <a:t>02/09/2024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8310-05E2-0660-1A9B-7C5040E7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30CF3-EF2D-F0A8-28CC-8312AEF1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A964-1466-45CE-9891-EEFF713E5A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2999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30DD-C077-EBDC-0A31-AF9FF50A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1EDD4-9411-D765-6F2F-3863891D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6D494-8125-08AF-E81D-34BB76E8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E774-AE77-4F09-8D6C-429950E9349F}" type="datetimeFigureOut">
              <a:rPr lang="en-BE" smtClean="0"/>
              <a:t>02/09/2024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F89A3-C3E2-9854-CA2D-E83C251B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24A9D-D3F8-7B9D-EBBA-30D8A65B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A964-1466-45CE-9891-EEFF713E5A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1548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D1F7-9A2B-15D1-ED3A-359BD373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1FBCF-392D-000C-FE84-E101874FE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D3596-2D04-4F5C-007F-A2B006339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4B94B-B61C-E96A-CCF1-3539EFEC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E774-AE77-4F09-8D6C-429950E9349F}" type="datetimeFigureOut">
              <a:rPr lang="en-BE" smtClean="0"/>
              <a:t>02/09/2024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A75B2-516D-65D4-7812-A1FED910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3915D-9F48-22EC-ADC7-83391454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A964-1466-45CE-9891-EEFF713E5A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43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C0A5-A965-990A-F06E-634F9E6F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A3D70-DD6E-04A2-26B7-AAB7B9754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0AE27-E7E2-D621-14E6-ABA6A8659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A7091-5894-3E5A-47F7-F91EBE4C3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CEEC28-4B16-7458-533F-408E6802C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A5A332-B07B-023D-8223-25D09940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E774-AE77-4F09-8D6C-429950E9349F}" type="datetimeFigureOut">
              <a:rPr lang="en-BE" smtClean="0"/>
              <a:t>02/09/2024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3291FF-86DA-94F5-7589-5B4AE6CC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2BFBB-5F49-7F4B-0A21-E0FFB46F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A964-1466-45CE-9891-EEFF713E5A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6702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4920-6C48-D5F0-13D9-1F974815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96F6E-B1BF-D5A3-F1B3-C91CC25D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E774-AE77-4F09-8D6C-429950E9349F}" type="datetimeFigureOut">
              <a:rPr lang="en-BE" smtClean="0"/>
              <a:t>02/09/2024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364DF-C19F-50EB-1A32-C9EBCC48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161B2-4F15-700F-93FE-F8AB598D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A964-1466-45CE-9891-EEFF713E5A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01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62369-EF50-E3A6-2AC4-4731CCD2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E774-AE77-4F09-8D6C-429950E9349F}" type="datetimeFigureOut">
              <a:rPr lang="en-BE" smtClean="0"/>
              <a:t>02/09/2024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CCEBB-C690-6539-A40F-EAD0BF9F9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3FAB7-B9B6-5485-7E45-2B1F600D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A964-1466-45CE-9891-EEFF713E5A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6331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1278-4E1E-4B3B-235C-7BD8354A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FF9E3-9E54-0C85-8105-F6E44D5AB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CA257-D3E6-BC90-CD23-804207152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2DF1A-FF87-A63F-9136-E5BE7654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E774-AE77-4F09-8D6C-429950E9349F}" type="datetimeFigureOut">
              <a:rPr lang="en-BE" smtClean="0"/>
              <a:t>02/09/2024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C3615-0145-6D02-7D5D-A35E6AAD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847FA-2C41-AB43-D412-F8AE2952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A964-1466-45CE-9891-EEFF713E5A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6825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5363-D154-4E61-5D0B-07A3D2A9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C3F93-A7E1-FD84-1CD7-329C57564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8BBFF-5D6B-F44D-9FE7-D00EAA880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9B147-4A9A-F0FE-4CE6-A1E6BA2A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E774-AE77-4F09-8D6C-429950E9349F}" type="datetimeFigureOut">
              <a:rPr lang="en-BE" smtClean="0"/>
              <a:t>02/09/2024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80313-6E44-490B-C271-9AEFD56C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8881C-831F-2444-92EF-333457D4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A964-1466-45CE-9891-EEFF713E5A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3294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C1D428-1260-12F8-3BB4-8B7D9961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25A8C-23A6-0F02-FA7E-C49B1EC0D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3EE87-DF31-E33B-867C-84AEDABF6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E0E774-AE77-4F09-8D6C-429950E9349F}" type="datetimeFigureOut">
              <a:rPr lang="en-BE" smtClean="0"/>
              <a:t>02/09/2024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ECC0-2C3F-ED3E-C739-28A21F70D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10C80-22D9-FC3F-04E9-CA7E54848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24A964-1466-45CE-9891-EEFF713E5A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6462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0D04-FA00-5399-A228-CC6827AE0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rial Black" panose="020B0A04020102020204" pitchFamily="34" charset="0"/>
              </a:rPr>
              <a:t>Divergence</a:t>
            </a:r>
            <a:endParaRPr lang="en-B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9240A-C081-D860-171B-75B9C424C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Project Proposal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Mikail</a:t>
            </a:r>
            <a:r>
              <a:rPr lang="en-GB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Kahya</a:t>
            </a:r>
            <a:r>
              <a:rPr lang="en-GB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Finian Horrie</a:t>
            </a:r>
            <a:endParaRPr lang="en-BE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83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0D04-FA00-5399-A228-CC6827AE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rial Black" panose="020B0A04020102020204" pitchFamily="34" charset="0"/>
              </a:rPr>
              <a:t>Game Idea</a:t>
            </a:r>
            <a:endParaRPr lang="en-B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9240A-C081-D860-171B-75B9C424C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FPS Round based survival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Limb replacement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Abilities and weapons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map</a:t>
            </a:r>
          </a:p>
        </p:txBody>
      </p:sp>
    </p:spTree>
    <p:extLst>
      <p:ext uri="{BB962C8B-B14F-4D97-AF65-F5344CB8AC3E}">
        <p14:creationId xmlns:p14="http://schemas.microsoft.com/office/powerpoint/2010/main" val="247602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0D04-FA00-5399-A228-CC6827AE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rial Black" panose="020B0A04020102020204" pitchFamily="34" charset="0"/>
              </a:rPr>
              <a:t>Inspiration</a:t>
            </a:r>
            <a:endParaRPr lang="en-B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9240A-C081-D860-171B-75B9C424C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GB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erson with a mustache and a mustache and glowing eyes&#10;&#10;Description automatically generated">
            <a:extLst>
              <a:ext uri="{FF2B5EF4-FFF2-40B4-BE49-F238E27FC236}">
                <a16:creationId xmlns:a16="http://schemas.microsoft.com/office/drawing/2014/main" id="{62EF607B-4281-73C7-8067-3CC308A5D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0261"/>
            <a:ext cx="4028222" cy="439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3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0D04-FA00-5399-A228-CC6827AE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rial Black" panose="020B0A04020102020204" pitchFamily="34" charset="0"/>
              </a:rPr>
              <a:t>Visuals (Mood)</a:t>
            </a:r>
            <a:endParaRPr lang="en-B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A37D45-3EF7-7D5E-0910-A4ACA980F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05" y="1556312"/>
            <a:ext cx="2125385" cy="425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08C7487-F727-1F97-AFE1-F81F476CFB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0"/>
          <a:stretch/>
        </p:blipFill>
        <p:spPr bwMode="auto">
          <a:xfrm>
            <a:off x="2469134" y="1548893"/>
            <a:ext cx="1888075" cy="218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ABFAC95D-FD11-812B-D703-FA21C3425B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00"/>
          <a:stretch/>
        </p:blipFill>
        <p:spPr bwMode="auto">
          <a:xfrm>
            <a:off x="2463886" y="3773768"/>
            <a:ext cx="1887690" cy="203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0555D99-BC16-E695-3419-45BAFD81E9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5" r="4162" b="6861"/>
          <a:stretch/>
        </p:blipFill>
        <p:spPr bwMode="auto">
          <a:xfrm>
            <a:off x="4396653" y="1548893"/>
            <a:ext cx="2630556" cy="203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192D4D7C-272D-3A2C-08E3-1EDC883CCA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" t="2818" r="13846" b="35973"/>
          <a:stretch/>
        </p:blipFill>
        <p:spPr bwMode="auto">
          <a:xfrm>
            <a:off x="7072286" y="1556312"/>
            <a:ext cx="2184432" cy="216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D5CC3E6F-9901-E1B6-FA79-7CBAF3473C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1" b="7343"/>
          <a:stretch/>
        </p:blipFill>
        <p:spPr bwMode="auto">
          <a:xfrm>
            <a:off x="9301795" y="1556312"/>
            <a:ext cx="2530824" cy="344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90336A8B-4DED-65DD-C96A-96C06DD5F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653" y="3641659"/>
            <a:ext cx="2630556" cy="21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58B5FB6A-C04A-01FF-F613-5C1F96134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286" y="3773768"/>
            <a:ext cx="2184432" cy="202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52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0D04-FA00-5399-A228-CC6827AE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rial Black" panose="020B0A04020102020204" pitchFamily="34" charset="0"/>
              </a:rPr>
              <a:t>Visuals (Style)</a:t>
            </a:r>
            <a:endParaRPr lang="en-B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212709A9-7111-08A9-ABE9-126B10E66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BE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0EB1AE6-72FA-E983-8010-3849BAFF0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552913"/>
            <a:ext cx="11477625" cy="495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9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0D04-FA00-5399-A228-CC6827AE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rial Black" panose="020B0A04020102020204" pitchFamily="34" charset="0"/>
              </a:rPr>
              <a:t>Goals</a:t>
            </a:r>
            <a:endParaRPr lang="en-B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9240A-C081-D860-171B-75B9C424C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UE 5.4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 we wanted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release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Contests</a:t>
            </a: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The Game Development World Championship has announced 2022's finalists -  MCV/DEVELOP">
            <a:extLst>
              <a:ext uri="{FF2B5EF4-FFF2-40B4-BE49-F238E27FC236}">
                <a16:creationId xmlns:a16="http://schemas.microsoft.com/office/drawing/2014/main" id="{2CE4205C-9EB8-F18A-173F-FCED55DA0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08549"/>
            <a:ext cx="2368550" cy="118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elgian Game Awards">
            <a:extLst>
              <a:ext uri="{FF2B5EF4-FFF2-40B4-BE49-F238E27FC236}">
                <a16:creationId xmlns:a16="http://schemas.microsoft.com/office/drawing/2014/main" id="{054C460F-FBA8-CB2A-1E73-84DB6FB4A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9" y="4451342"/>
            <a:ext cx="1528762" cy="164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777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44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Arial Black</vt:lpstr>
      <vt:lpstr>Office Theme</vt:lpstr>
      <vt:lpstr>Divergence</vt:lpstr>
      <vt:lpstr>Game Idea</vt:lpstr>
      <vt:lpstr>Inspiration</vt:lpstr>
      <vt:lpstr>Visuals (Mood)</vt:lpstr>
      <vt:lpstr>Visuals (Style)</vt:lpstr>
      <vt:lpstr>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Finian Horrie</dc:creator>
  <cp:lastModifiedBy>Finian Horrie</cp:lastModifiedBy>
  <cp:revision>8</cp:revision>
  <dcterms:created xsi:type="dcterms:W3CDTF">2024-08-31T15:27:48Z</dcterms:created>
  <dcterms:modified xsi:type="dcterms:W3CDTF">2024-09-02T16:13:15Z</dcterms:modified>
</cp:coreProperties>
</file>