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5699-2278-F23F-EAE3-A404C0B9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2856-B536-5091-2DB7-C8A80823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31E2-80FB-6C3F-7DE8-5EC95933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364D6-C024-C456-F64F-34D702FF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980D-019D-E3C7-0A52-70D7A620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25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8388-DC66-A3AD-EC28-01A224AA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51636-A0E4-E33C-0B7D-B914E2F6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74790-AC19-3993-A7BA-13618A18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4626-4336-6DAE-FDF7-000F7CF4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DA53-4965-4C0C-BAA6-5890C97C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795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B1137-AFA9-16BA-E42A-AFE3541F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D669F-8F55-35D7-110D-61300B775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D055-986E-DE2F-457E-21076A58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B6F7-908D-5D06-C5EA-8AAF456D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EE72-3289-1D43-03F8-57B757CF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260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108F-0B2E-AEAB-4AFA-9EAAB5ED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4BD4-0CDF-B146-5A5D-00F2CD4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BE13-A5CE-D1B7-3D14-BCFA19E1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8310-05E2-0660-1A9B-7C5040E7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0CF3-EF2D-F0A8-28CC-8312AEF1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99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30DD-C077-EBDC-0A31-AF9FF50A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EDD4-9411-D765-6F2F-3863891D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6D494-8125-08AF-E81D-34BB76E8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89A3-C3E2-9854-CA2D-E83C251B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4A9D-D3F8-7B9D-EBBA-30D8A65B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548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D1F7-9A2B-15D1-ED3A-359BD373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FBCF-392D-000C-FE84-E101874FE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D3596-2D04-4F5C-007F-A2B006339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B94B-B61C-E96A-CCF1-3539EFEC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A75B2-516D-65D4-7812-A1FED910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3915D-9F48-22EC-ADC7-83391454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3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C0A5-A965-990A-F06E-634F9E6F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3D70-DD6E-04A2-26B7-AAB7B97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0AE27-E7E2-D621-14E6-ABA6A865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A7091-5894-3E5A-47F7-F91EBE4C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EEC28-4B16-7458-533F-408E6802C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5A332-B07B-023D-8223-25D0994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291FF-86DA-94F5-7589-5B4AE6CC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2BFBB-5F49-7F4B-0A21-E0FFB46F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702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4920-6C48-D5F0-13D9-1F974815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96F6E-B1BF-D5A3-F1B3-C91CC2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364DF-C19F-50EB-1A32-C9EBCC48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161B2-4F15-700F-93FE-F8AB598D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01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62369-EF50-E3A6-2AC4-4731CCD2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CCEBB-C690-6539-A40F-EAD0BF9F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3FAB7-B9B6-5485-7E45-2B1F600D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331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1278-4E1E-4B3B-235C-7BD8354A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F9E3-9E54-0C85-8105-F6E44D5A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A257-D3E6-BC90-CD23-80420715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2DF1A-FF87-A63F-9136-E5BE7654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3615-0145-6D02-7D5D-A35E6AA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47FA-2C41-AB43-D412-F8AE295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82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5363-D154-4E61-5D0B-07A3D2A9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3F93-A7E1-FD84-1CD7-329C5756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8BBFF-5D6B-F44D-9FE7-D00EAA880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9B147-4A9A-F0FE-4CE6-A1E6BA2A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80313-6E44-490B-C271-9AEFD56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881C-831F-2444-92EF-333457D4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294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1D428-1260-12F8-3BB4-8B7D9961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5A8C-23A6-0F02-FA7E-C49B1EC0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EE87-DF31-E33B-867C-84AEDABF6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0E774-AE77-4F09-8D6C-429950E9349F}" type="datetimeFigureOut">
              <a:rPr lang="en-BE" smtClean="0"/>
              <a:t>31/08/2024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ECC0-2C3F-ED3E-C739-28A21F70D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0C80-22D9-FC3F-04E9-CA7E54848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46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D04-FA00-5399-A228-CC6827AE0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Divergence</a:t>
            </a:r>
            <a:endParaRPr lang="en-B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9240A-C081-D860-171B-75B9C424C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Project Proposal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Mikail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Kahya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Finian Horrie</a:t>
            </a:r>
            <a:endParaRPr lang="en-BE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D04-FA00-5399-A228-CC6827A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Game Idea</a:t>
            </a:r>
            <a:endParaRPr lang="en-B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9240A-C081-D860-171B-75B9C424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 Based Survival</a:t>
            </a:r>
          </a:p>
          <a:p>
            <a:pPr lvl="1"/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Of Duty</a:t>
            </a:r>
          </a:p>
          <a:p>
            <a:pPr lvl="1"/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Doom</a:t>
            </a:r>
            <a:endParaRPr lang="en-BE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D04-FA00-5399-A228-CC6827A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Art Style</a:t>
            </a:r>
            <a:endParaRPr lang="en-B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9240A-C081-D860-171B-75B9C424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Cartoonish</a:t>
            </a:r>
          </a:p>
        </p:txBody>
      </p:sp>
    </p:spTree>
    <p:extLst>
      <p:ext uri="{BB962C8B-B14F-4D97-AF65-F5344CB8AC3E}">
        <p14:creationId xmlns:p14="http://schemas.microsoft.com/office/powerpoint/2010/main" val="74752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D04-FA00-5399-A228-CC6827A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Technology</a:t>
            </a:r>
            <a:endParaRPr lang="en-B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9240A-C081-D860-171B-75B9C424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  <a:p>
            <a:pPr lvl="1"/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Unreal Engine 5</a:t>
            </a:r>
          </a:p>
        </p:txBody>
      </p:sp>
    </p:spTree>
    <p:extLst>
      <p:ext uri="{BB962C8B-B14F-4D97-AF65-F5344CB8AC3E}">
        <p14:creationId xmlns:p14="http://schemas.microsoft.com/office/powerpoint/2010/main" val="263350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Black</vt:lpstr>
      <vt:lpstr>Office Theme</vt:lpstr>
      <vt:lpstr>Divergence</vt:lpstr>
      <vt:lpstr>Game Idea</vt:lpstr>
      <vt:lpstr>Art Style</vt:lpstr>
      <vt:lpstr>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Finian Horrie</dc:creator>
  <cp:lastModifiedBy>Finian Horrie</cp:lastModifiedBy>
  <cp:revision>1</cp:revision>
  <dcterms:created xsi:type="dcterms:W3CDTF">2024-08-31T15:27:48Z</dcterms:created>
  <dcterms:modified xsi:type="dcterms:W3CDTF">2024-08-31T15:34:47Z</dcterms:modified>
</cp:coreProperties>
</file>