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0" r:id="rId2"/>
    <p:sldId id="262" r:id="rId3"/>
    <p:sldId id="264" r:id="rId4"/>
    <p:sldId id="268" r:id="rId5"/>
    <p:sldId id="269" r:id="rId6"/>
    <p:sldId id="270" r:id="rId7"/>
    <p:sldId id="271" r:id="rId8"/>
    <p:sldId id="265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3" d="100"/>
          <a:sy n="153" d="100"/>
        </p:scale>
        <p:origin x="372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1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3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5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4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9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65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42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3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1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19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4025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4B6A8-47BC-46D0-B822-9D3AA67895F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0A5CF-9CB0-4D1E-A983-B52358005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1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621889" y="1493593"/>
            <a:ext cx="5633188" cy="206940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세션 정보나 대기 정보를 저장하는 상태를 관리하기 위해 useState(null);을 사용하였습니다. 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로그인을 하지 하지 않은 페이지에서는 초기값으로 </a:t>
            </a:r>
            <a:r>
              <a:rPr lang="en-US" altLang="ko-KR" sz="1300"/>
              <a:t>“</a:t>
            </a:r>
            <a:r>
              <a:rPr lang="ko-KR" altLang="en-US" sz="1300"/>
              <a:t>강동구</a:t>
            </a:r>
            <a:r>
              <a:rPr lang="en-US" altLang="ko-KR" sz="1300"/>
              <a:t>”</a:t>
            </a:r>
            <a:r>
              <a:rPr lang="ko-KR" altLang="en-US" sz="1300"/>
              <a:t>와 </a:t>
            </a:r>
            <a:r>
              <a:rPr lang="en-US" altLang="ko-KR" sz="1300"/>
              <a:t>“</a:t>
            </a:r>
            <a:r>
              <a:rPr lang="ko-KR" altLang="en-US" sz="1300"/>
              <a:t>천호사거리</a:t>
            </a:r>
            <a:r>
              <a:rPr lang="en-US" altLang="ko-KR" sz="1300"/>
              <a:t>”</a:t>
            </a:r>
            <a:r>
              <a:rPr lang="ko-KR" altLang="en-US" sz="1300"/>
              <a:t>를 설정하여 시작하며</a:t>
            </a:r>
            <a:r>
              <a:rPr lang="en-US" altLang="ko-KR" sz="1300"/>
              <a:t>,</a:t>
            </a:r>
            <a:r>
              <a:rPr lang="ko-KR" altLang="en-US" sz="1300"/>
              <a:t> 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로그인을 한 메인 페이지에서는 초기값으로 null을 설정하여 시작하며, 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이 상태는 후에 API나 </a:t>
            </a:r>
            <a:r>
              <a:rPr lang="en-US" altLang="ko-KR" sz="1300"/>
              <a:t>AI</a:t>
            </a:r>
            <a:r>
              <a:rPr lang="ko-KR" altLang="en-US" sz="1300"/>
              <a:t> 등을 통해 받아오는 데이터를 저장합니다.</a:t>
            </a:r>
            <a:br>
              <a:rPr lang="ko-KR" altLang="en-US" sz="1300"/>
            </a:br>
            <a:endParaRPr lang="ko-KR" altLang="en-US" sz="1300"/>
          </a:p>
        </p:txBody>
      </p:sp>
      <p:sp>
        <p:nvSpPr>
          <p:cNvPr id="5" name="가로 글상자 4"/>
          <p:cNvSpPr txBox="1"/>
          <p:nvPr/>
        </p:nvSpPr>
        <p:spPr>
          <a:xfrm>
            <a:off x="5528394" y="4450431"/>
            <a:ext cx="5780447" cy="107471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/>
              <a:t>apiObj:　API</a:t>
            </a:r>
            <a:r>
              <a:rPr lang="ko-KR" altLang="en-US" sz="1300"/>
              <a:t>를 호출하고</a:t>
            </a:r>
            <a:r>
              <a:rPr lang="en-US" altLang="ko-KR" sz="1300"/>
              <a:t>,</a:t>
            </a:r>
            <a:r>
              <a:rPr lang="ko-KR" altLang="en-US" sz="1300"/>
              <a:t> </a:t>
            </a:r>
            <a:r>
              <a:rPr lang="en-US" altLang="ko-KR" sz="1300"/>
              <a:t>Spring Tool Suits</a:t>
            </a:r>
            <a:r>
              <a:rPr lang="ko-KR" altLang="en-US" sz="1300"/>
              <a:t>에서 받은 데이터를 사용하는데 필요한 요소들을 모은</a:t>
            </a:r>
            <a:r>
              <a:rPr lang="en-US" altLang="ko-KR" sz="1300"/>
              <a:t> </a:t>
            </a:r>
            <a:r>
              <a:rPr lang="ko-KR" altLang="en-US" sz="1300"/>
              <a:t>객체</a:t>
            </a:r>
            <a:r>
              <a:rPr lang="en-US" altLang="ko-KR" sz="1300"/>
              <a:t> </a:t>
            </a:r>
            <a:endParaRPr lang="en-US" altLang="ko-KR" sz="1300"/>
          </a:p>
          <a:p>
            <a:pPr lvl="0">
              <a:defRPr/>
            </a:pPr>
            <a:endParaRPr lang="en-US" altLang="ko-KR" sz="1300"/>
          </a:p>
          <a:p>
            <a:pPr lvl="0">
              <a:defRPr/>
            </a:pPr>
            <a:r>
              <a:rPr lang="en-US" altLang="ko-KR" sz="1300"/>
              <a:t>aiObj:  AI</a:t>
            </a:r>
            <a:r>
              <a:rPr lang="ko-KR" altLang="en-US" sz="1300"/>
              <a:t>를 호출하고</a:t>
            </a:r>
            <a:r>
              <a:rPr lang="en-US" altLang="ko-KR" sz="1300"/>
              <a:t>,</a:t>
            </a:r>
            <a:r>
              <a:rPr lang="ko-KR" altLang="en-US" sz="1300"/>
              <a:t> </a:t>
            </a:r>
            <a:r>
              <a:rPr lang="en-US" altLang="ko-KR" sz="1300"/>
              <a:t>Pycharm Server</a:t>
            </a:r>
            <a:r>
              <a:rPr lang="ko-KR" altLang="en-US" sz="1300"/>
              <a:t>에서 받은 데이터를 사용하는데 필요한 요소들을 모은</a:t>
            </a:r>
            <a:r>
              <a:rPr lang="en-US" altLang="ko-KR" sz="1300"/>
              <a:t> </a:t>
            </a:r>
            <a:r>
              <a:rPr lang="ko-KR" altLang="en-US" sz="1300"/>
              <a:t>객체</a:t>
            </a:r>
            <a:r>
              <a:rPr lang="en-US" altLang="ko-KR" sz="1300"/>
              <a:t> </a:t>
            </a:r>
            <a:endParaRPr lang="en-US" altLang="ko-KR" sz="13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7704" y="886813"/>
            <a:ext cx="4972050" cy="497681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86428" y="243763"/>
            <a:ext cx="2714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main</a:t>
            </a:r>
            <a:r>
              <a:rPr lang="ko-KR" altLang="en-US"/>
              <a:t>.js</a:t>
            </a:r>
            <a:r>
              <a:rPr lang="en-US" altLang="ko-KR"/>
              <a:t> &amp;&amp; loginMain.js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262061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5254527" y="3919854"/>
            <a:ext cx="5780448" cy="127854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앞서 저장한 데이터들을 </a:t>
            </a:r>
            <a:r>
              <a:rPr lang="en-US" altLang="ko-KR" sz="1300"/>
              <a:t>obj로 전달</a:t>
            </a:r>
            <a:r>
              <a:rPr lang="ko-KR" altLang="en-US" sz="1300"/>
              <a:t>되어</a:t>
            </a:r>
            <a:r>
              <a:rPr lang="en-US" altLang="ko-KR" sz="1300"/>
              <a:t> 상태 및 함수들을 해체 할당</a:t>
            </a:r>
            <a:r>
              <a:rPr lang="ko-KR" altLang="en-US" sz="1300"/>
              <a:t>해 사용합니다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br>
              <a:rPr lang="ko-KR" altLang="en-US" sz="1300"/>
            </a:br>
            <a:br>
              <a:rPr lang="ko-KR" altLang="en-US" sz="1300"/>
            </a:br>
            <a:r>
              <a:rPr lang="en-US" altLang="ko-KR" sz="1300"/>
              <a:t>obj</a:t>
            </a:r>
            <a:r>
              <a:rPr lang="ko-KR" altLang="en-US" sz="1300"/>
              <a:t>에 변동이 없을 시 재랜더링을 방지하기 위해 </a:t>
            </a:r>
            <a:r>
              <a:rPr lang="en-US" altLang="ko-KR" sz="1300"/>
              <a:t>React.memo()</a:t>
            </a:r>
            <a:r>
              <a:rPr lang="ko-KR" altLang="en-US" sz="1300"/>
              <a:t>를 사용하여 성능 최적화를 합니다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6775" y="412569"/>
            <a:ext cx="6838950" cy="3167062"/>
          </a:xfrm>
          <a:prstGeom prst="rect">
            <a:avLst/>
          </a:prstGeom>
        </p:spPr>
      </p:pic>
      <p:sp>
        <p:nvSpPr>
          <p:cNvPr id="4" name="가로 글상자 3"/>
          <p:cNvSpPr txBox="1"/>
          <p:nvPr/>
        </p:nvSpPr>
        <p:spPr>
          <a:xfrm>
            <a:off x="5070633" y="576112"/>
            <a:ext cx="5861087" cy="87930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컴포넌트가 마운트되었을 때 실행되는 useEffect로 </a:t>
            </a:r>
            <a:br>
              <a:rPr lang="ko-KR" altLang="en-US" sz="1300"/>
            </a:br>
            <a:r>
              <a:rPr lang="ko-KR" altLang="en-US" sz="1300"/>
              <a:t>서버에서 세션 데이터를 가져와 상태 관리 함수인 </a:t>
            </a:r>
            <a:r>
              <a:rPr lang="en-US" altLang="ko-KR" sz="1300"/>
              <a:t>useState()</a:t>
            </a:r>
            <a:r>
              <a:rPr lang="ko-KR" altLang="en-US" sz="1300"/>
              <a:t>에 저장합니다</a:t>
            </a:r>
            <a:r>
              <a:rPr lang="en-US" altLang="ko-KR" sz="1300"/>
              <a:t>.</a:t>
            </a:r>
            <a:r>
              <a:rPr lang="ko-KR" altLang="en-US" sz="1300"/>
              <a:t> 사용할 시간에 따라 오전 12시 이전이면 workAddress1과 workLoccode, 그 이후이면 address1과 addLoccode를 사용하여 데이터를 조작합니다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endParaRPr lang="ko-KR" altLang="en-US" sz="13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7250" y="3768875"/>
            <a:ext cx="4724400" cy="11668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8025" y="4996418"/>
            <a:ext cx="5233987" cy="15049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22113" y="92011"/>
            <a:ext cx="1595497" cy="363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loginMain</a:t>
            </a:r>
            <a:r>
              <a:rPr lang="ko-KR" altLang="en-US"/>
              <a:t>.js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13850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6245" y="743766"/>
            <a:ext cx="7691437" cy="4791075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253192" y="2058240"/>
            <a:ext cx="5780447" cy="6758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/>
              <a:t>ApiFetch.js</a:t>
            </a:r>
            <a:r>
              <a:rPr lang="ko-KR" altLang="en-US" sz="1300"/>
              <a:t>에서 API를 호출하여 데이터를 가져오는 함수 </a:t>
            </a:r>
            <a:r>
              <a:rPr lang="en-US" altLang="ko-KR" sz="1300"/>
              <a:t>fetchData</a:t>
            </a:r>
            <a:r>
              <a:rPr lang="ko-KR" altLang="en-US" sz="1300"/>
              <a:t>입니다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br>
              <a:rPr lang="ko-KR" altLang="en-US" sz="1300"/>
            </a:br>
            <a:r>
              <a:rPr lang="ko-KR" altLang="en-US" sz="1300"/>
              <a:t>서버에서 데이터를 전달받아 오류가 없을 시 데이터를 저장하고 상태를 업데이트해 각각의 페이지에서 사용할 수 있도록 합니다</a:t>
            </a:r>
            <a:r>
              <a:rPr lang="en-US" altLang="ko-KR" sz="1300"/>
              <a:t>.</a:t>
            </a:r>
            <a:endParaRPr lang="en-US" altLang="ko-KR" sz="13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31568" y="5904096"/>
            <a:ext cx="2881312" cy="676275"/>
          </a:xfrm>
          <a:prstGeom prst="rect">
            <a:avLst/>
          </a:prstGeom>
        </p:spPr>
      </p:pic>
      <p:sp>
        <p:nvSpPr>
          <p:cNvPr id="12" name="가로 글상자 11"/>
          <p:cNvSpPr txBox="1"/>
          <p:nvPr/>
        </p:nvSpPr>
        <p:spPr>
          <a:xfrm>
            <a:off x="5008229" y="6014797"/>
            <a:ext cx="5780448" cy="488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/>
              <a:t>fetchData</a:t>
            </a:r>
            <a:r>
              <a:rPr lang="ko-KR" altLang="en-US" sz="1300"/>
              <a:t>는 </a:t>
            </a:r>
            <a:r>
              <a:rPr lang="en-US" altLang="ko-KR" sz="1300"/>
              <a:t>useEffect()</a:t>
            </a:r>
            <a:r>
              <a:rPr lang="ko-KR" altLang="en-US" sz="1300"/>
              <a:t>를 통해 </a:t>
            </a:r>
            <a:r>
              <a:rPr lang="en-US" altLang="ko-KR" sz="1300"/>
              <a:t>sessionAddress</a:t>
            </a:r>
            <a:r>
              <a:rPr lang="ko-KR" altLang="en-US" sz="1300"/>
              <a:t>와 </a:t>
            </a:r>
            <a:r>
              <a:rPr lang="en-US" altLang="ko-KR" sz="1300"/>
              <a:t>sessionLocCode</a:t>
            </a:r>
            <a:r>
              <a:rPr lang="ko-KR" altLang="en-US" sz="1300"/>
              <a:t>가 변경될 때마다 랜더링 됩니다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endParaRPr lang="ko-KR" altLang="en-US" sz="1300"/>
          </a:p>
        </p:txBody>
      </p:sp>
      <p:sp>
        <p:nvSpPr>
          <p:cNvPr id="13" name="직사각형 12"/>
          <p:cNvSpPr/>
          <p:nvPr/>
        </p:nvSpPr>
        <p:spPr>
          <a:xfrm>
            <a:off x="365691" y="222746"/>
            <a:ext cx="1595497" cy="365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ApiFetch</a:t>
            </a:r>
            <a:r>
              <a:rPr lang="ko-KR" altLang="en-US"/>
              <a:t>.js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536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856163" y="1253776"/>
            <a:ext cx="5780447" cy="28507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/>
              <a:t>Spring tool suits</a:t>
            </a:r>
            <a:r>
              <a:rPr lang="ko-KR" altLang="en-US" sz="1300"/>
              <a:t>에서 </a:t>
            </a:r>
            <a:r>
              <a:rPr lang="en-US" altLang="ko-KR" sz="1300"/>
              <a:t>api</a:t>
            </a:r>
            <a:r>
              <a:rPr lang="ko-KR" altLang="en-US" sz="1300"/>
              <a:t>를 호출하기 위한 날짜 정보를 포맷합니다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endParaRPr lang="ko-KR" altLang="en-US" sz="13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9401" y="1676199"/>
            <a:ext cx="9725025" cy="235743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09269" y="353481"/>
            <a:ext cx="2162016" cy="365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ApiController</a:t>
            </a:r>
            <a:r>
              <a:rPr lang="ko-KR" altLang="en-US"/>
              <a:t>.j</a:t>
            </a:r>
            <a:r>
              <a:rPr lang="en-US" altLang="ko-KR"/>
              <a:t>ava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857145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8451" y="872113"/>
            <a:ext cx="9753600" cy="5605462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381634" y="2850896"/>
            <a:ext cx="5435679" cy="4909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포맷한 날짜 데이터와 </a:t>
            </a:r>
            <a:r>
              <a:rPr lang="en-US" altLang="ko-KR" sz="1300"/>
              <a:t>api</a:t>
            </a:r>
            <a:r>
              <a:rPr lang="ko-KR" altLang="en-US" sz="1300"/>
              <a:t>키를 사용하여 </a:t>
            </a:r>
            <a:r>
              <a:rPr lang="en-US" altLang="ko-KR" sz="1300"/>
              <a:t>api</a:t>
            </a:r>
            <a:r>
              <a:rPr lang="ko-KR" altLang="en-US" sz="1300"/>
              <a:t>를 호출한 뒤 필요한 부분</a:t>
            </a:r>
            <a:r>
              <a:rPr lang="en-US" altLang="ko-KR" sz="1300"/>
              <a:t>(category</a:t>
            </a:r>
            <a:r>
              <a:rPr lang="ko-KR" altLang="en-US" sz="1300"/>
              <a:t>와 </a:t>
            </a:r>
            <a:r>
              <a:rPr lang="en-US" altLang="ko-KR" sz="1300"/>
              <a:t>obsrValue)</a:t>
            </a:r>
            <a:r>
              <a:rPr lang="ko-KR" altLang="en-US" sz="1300"/>
              <a:t>을 클라이언트측으로 보내기 위해 가공합니다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endParaRPr lang="ko-KR" altLang="en-US" sz="1300"/>
          </a:p>
        </p:txBody>
      </p:sp>
      <p:sp>
        <p:nvSpPr>
          <p:cNvPr id="14" name="직사각형 13"/>
          <p:cNvSpPr/>
          <p:nvPr/>
        </p:nvSpPr>
        <p:spPr>
          <a:xfrm>
            <a:off x="409269" y="353481"/>
            <a:ext cx="2162016" cy="365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ApiController</a:t>
            </a:r>
            <a:r>
              <a:rPr lang="ko-KR" altLang="en-US"/>
              <a:t>.j</a:t>
            </a:r>
            <a:r>
              <a:rPr lang="en-US" altLang="ko-KR"/>
              <a:t>ava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500991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8232" y="1177393"/>
            <a:ext cx="9753600" cy="3619500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237378" y="1783364"/>
            <a:ext cx="5780447" cy="4898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/>
              <a:t>api</a:t>
            </a:r>
            <a:r>
              <a:rPr lang="ko-KR" altLang="en-US" sz="1300"/>
              <a:t>로 불러온 데이터가 </a:t>
            </a:r>
            <a:r>
              <a:rPr lang="en-US" altLang="ko-KR" sz="1300"/>
              <a:t>json</a:t>
            </a:r>
            <a:r>
              <a:rPr lang="ko-KR" altLang="en-US" sz="1300"/>
              <a:t>형식이 아닌 </a:t>
            </a:r>
            <a:r>
              <a:rPr lang="en-US" altLang="ko-KR" sz="1300"/>
              <a:t>xml</a:t>
            </a:r>
            <a:r>
              <a:rPr lang="ko-KR" altLang="en-US" sz="1300"/>
              <a:t>일 경우 해당 데이터</a:t>
            </a:r>
            <a:r>
              <a:rPr lang="en-US" altLang="ko-KR" sz="1300"/>
              <a:t>(xml)</a:t>
            </a:r>
            <a:r>
              <a:rPr lang="ko-KR" altLang="en-US" sz="1300"/>
              <a:t>을 파싱하여 원하는 형태로 데이터를 가공합니다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endParaRPr lang="ko-KR" altLang="en-US" sz="1300"/>
          </a:p>
        </p:txBody>
      </p:sp>
      <p:sp>
        <p:nvSpPr>
          <p:cNvPr id="16" name="직사각형 15"/>
          <p:cNvSpPr/>
          <p:nvPr/>
        </p:nvSpPr>
        <p:spPr>
          <a:xfrm>
            <a:off x="409269" y="353481"/>
            <a:ext cx="2162016" cy="365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ApiController</a:t>
            </a:r>
            <a:r>
              <a:rPr lang="ko-KR" altLang="en-US"/>
              <a:t>.j</a:t>
            </a:r>
            <a:r>
              <a:rPr lang="en-US" altLang="ko-KR"/>
              <a:t>ava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767881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25" y="0"/>
            <a:ext cx="8177212" cy="505301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b="21830"/>
          <a:stretch>
            <a:fillRect/>
          </a:stretch>
        </p:blipFill>
        <p:spPr>
          <a:xfrm>
            <a:off x="738470" y="4963054"/>
            <a:ext cx="9258300" cy="1894945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8250510" y="4250763"/>
            <a:ext cx="3856772" cy="128135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/>
              <a:t>xlsx</a:t>
            </a:r>
            <a:r>
              <a:rPr lang="ko-KR" altLang="en-US" sz="1300"/>
              <a:t>파일에서 필요한 데이터를 가공하여 </a:t>
            </a:r>
            <a:r>
              <a:rPr lang="en-US" altLang="ko-KR" sz="1300"/>
              <a:t>json</a:t>
            </a:r>
            <a:r>
              <a:rPr lang="ko-KR" altLang="en-US" sz="1300"/>
              <a:t>파일로 저장합니다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서버에서 </a:t>
            </a:r>
            <a:r>
              <a:rPr lang="en-US" altLang="ko-KR" sz="1300"/>
              <a:t>json</a:t>
            </a:r>
            <a:r>
              <a:rPr lang="ko-KR" altLang="en-US" sz="1300"/>
              <a:t>파일을  읽어 클라이언트측에서 전송한 </a:t>
            </a:r>
            <a:r>
              <a:rPr lang="en-US" altLang="ko-KR" sz="1300"/>
              <a:t>sessionLocCode</a:t>
            </a:r>
            <a:r>
              <a:rPr lang="ko-KR" altLang="en-US" sz="1300"/>
              <a:t>를 사용하여 필요한 데이터를 조회합니다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endParaRPr lang="ko-KR" altLang="en-US" sz="1300"/>
          </a:p>
        </p:txBody>
      </p:sp>
      <p:sp>
        <p:nvSpPr>
          <p:cNvPr id="17" name="직사각형 16"/>
          <p:cNvSpPr/>
          <p:nvPr/>
        </p:nvSpPr>
        <p:spPr>
          <a:xfrm>
            <a:off x="8552211" y="434412"/>
            <a:ext cx="2162016" cy="365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ApiController</a:t>
            </a:r>
            <a:r>
              <a:rPr lang="ko-KR" altLang="en-US"/>
              <a:t>.j</a:t>
            </a:r>
            <a:r>
              <a:rPr lang="en-US" altLang="ko-KR"/>
              <a:t>ava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3979479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3944" y="1275436"/>
            <a:ext cx="5195887" cy="4057650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390801" y="2153074"/>
            <a:ext cx="5780447" cy="67431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/>
              <a:t>AiFetch.js</a:t>
            </a:r>
            <a:r>
              <a:rPr lang="ko-KR" altLang="en-US" sz="1300"/>
              <a:t>에서 A</a:t>
            </a:r>
            <a:r>
              <a:rPr lang="en-US" altLang="ko-KR" sz="1300"/>
              <a:t>P</a:t>
            </a:r>
            <a:r>
              <a:rPr lang="ko-KR" altLang="en-US" sz="1300"/>
              <a:t>I를 호출하여 데이터를 가져오는 함수 </a:t>
            </a:r>
            <a:r>
              <a:rPr lang="en-US" altLang="ko-KR" sz="1300"/>
              <a:t>fetchData</a:t>
            </a:r>
            <a:r>
              <a:rPr lang="ko-KR" altLang="en-US" sz="1300"/>
              <a:t>입니다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br>
              <a:rPr lang="ko-KR" altLang="en-US" sz="1300"/>
            </a:br>
            <a:r>
              <a:rPr lang="ko-KR" altLang="en-US" sz="1300"/>
              <a:t>서버에서 데이터를 전달받아 데이터를 저장하고 상태를 업데이트해 각각의 페이지에서 사용할 수 있도록 합니다</a:t>
            </a:r>
            <a:r>
              <a:rPr lang="en-US" altLang="ko-KR" sz="1300"/>
              <a:t>.</a:t>
            </a:r>
            <a:endParaRPr lang="en-US" altLang="ko-KR" sz="1300"/>
          </a:p>
        </p:txBody>
      </p:sp>
      <p:sp>
        <p:nvSpPr>
          <p:cNvPr id="12" name="가로 글상자 11"/>
          <p:cNvSpPr txBox="1"/>
          <p:nvPr/>
        </p:nvSpPr>
        <p:spPr>
          <a:xfrm>
            <a:off x="3205776" y="4590306"/>
            <a:ext cx="5780448" cy="289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/>
              <a:t>fetchData</a:t>
            </a:r>
            <a:r>
              <a:rPr lang="ko-KR" altLang="en-US" sz="1300"/>
              <a:t>는 </a:t>
            </a:r>
            <a:r>
              <a:rPr lang="en-US" altLang="ko-KR" sz="1300"/>
              <a:t>useEffect()</a:t>
            </a:r>
            <a:r>
              <a:rPr lang="ko-KR" altLang="en-US" sz="1300"/>
              <a:t>를 통해 </a:t>
            </a:r>
            <a:r>
              <a:rPr lang="en-US" altLang="ko-KR" sz="1300"/>
              <a:t>dataPost</a:t>
            </a:r>
            <a:r>
              <a:rPr lang="ko-KR" altLang="en-US" sz="1300"/>
              <a:t>가 변경될 때마다 랜더링 됩니다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endParaRPr lang="ko-KR" altLang="en-US" sz="1300"/>
          </a:p>
        </p:txBody>
      </p:sp>
      <p:sp>
        <p:nvSpPr>
          <p:cNvPr id="14" name="직사각형 13"/>
          <p:cNvSpPr/>
          <p:nvPr/>
        </p:nvSpPr>
        <p:spPr>
          <a:xfrm>
            <a:off x="533779" y="415736"/>
            <a:ext cx="1595497" cy="365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AiFetch</a:t>
            </a:r>
            <a:r>
              <a:rPr lang="ko-KR" altLang="en-US"/>
              <a:t>.js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4791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4581" y="1021556"/>
            <a:ext cx="9753600" cy="4814887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6221047" y="1629177"/>
            <a:ext cx="5780448" cy="10800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/>
              <a:t>PyCharm</a:t>
            </a:r>
            <a:r>
              <a:rPr lang="ko-KR" altLang="en-US" sz="1300"/>
              <a:t> 서버에서 호출받아 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en-US" altLang="ko-KR" sz="1300"/>
              <a:t>~~~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후 예측한 도로 대기 데이터를 반환합니다</a:t>
            </a:r>
            <a:r>
              <a:rPr lang="en-US" altLang="ko-KR" sz="1300"/>
              <a:t>.</a:t>
            </a:r>
            <a:r>
              <a:rPr lang="ko-KR" altLang="en-US" sz="1300"/>
              <a:t>   </a:t>
            </a:r>
            <a:endParaRPr lang="ko-KR" altLang="en-US" sz="1300"/>
          </a:p>
        </p:txBody>
      </p:sp>
      <p:sp>
        <p:nvSpPr>
          <p:cNvPr id="16" name="직사각형 15"/>
          <p:cNvSpPr/>
          <p:nvPr/>
        </p:nvSpPr>
        <p:spPr>
          <a:xfrm>
            <a:off x="533779" y="415736"/>
            <a:ext cx="1819613" cy="363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flask_server</a:t>
            </a:r>
            <a:r>
              <a:rPr lang="ko-KR" altLang="en-US"/>
              <a:t>.</a:t>
            </a:r>
            <a:r>
              <a:rPr lang="en-US" altLang="ko-KR"/>
              <a:t>py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74399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258</ep:Words>
  <ep:PresentationFormat>와이드스크린</ep:PresentationFormat>
  <ep:Paragraphs>37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2023-12-22T04:00:25.000</dcterms:created>
  <dc:creator>Admin</dc:creator>
  <cp:lastModifiedBy>mondi</cp:lastModifiedBy>
  <dcterms:modified xsi:type="dcterms:W3CDTF">2023-12-26T16:27:54.875</dcterms:modified>
  <cp:revision>40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