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6" y="565270"/>
            <a:ext cx="3987678" cy="2585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52076" y="2206558"/>
            <a:ext cx="38891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handleImageChange</a:t>
            </a:r>
            <a:r>
              <a:rPr lang="ko-KR" altLang="en-US" sz="1000" dirty="0" smtClean="0"/>
              <a:t> 함수를 이용하여 파일을 선택하면 해당 파일을 서버에 업로드하고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업로드된</a:t>
            </a:r>
            <a:r>
              <a:rPr lang="ko-KR" altLang="en-US" sz="1000" dirty="0" smtClean="0"/>
              <a:t> 이미지를 </a:t>
            </a:r>
            <a:r>
              <a:rPr lang="ko-KR" altLang="en-US" sz="1000" dirty="0" err="1" smtClean="0"/>
              <a:t>미리보기로</a:t>
            </a:r>
            <a:r>
              <a:rPr lang="ko-KR" altLang="en-US" sz="1000" dirty="0" smtClean="0"/>
              <a:t> 표시하도록 하였습니다.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세션 데이터에서 파일명 생성을 위한 </a:t>
            </a:r>
            <a:r>
              <a:rPr lang="ko-KR" altLang="en-US" sz="1000" dirty="0" err="1" smtClean="0"/>
              <a:t>ID를</a:t>
            </a:r>
            <a:r>
              <a:rPr lang="ko-KR" altLang="en-US" sz="1000" dirty="0" smtClean="0"/>
              <a:t> 가져오거나, 데이터가 없으면 빈 문자열로 설정합니다.</a:t>
            </a:r>
          </a:p>
          <a:p>
            <a:r>
              <a:rPr lang="ko-KR" altLang="en-US" sz="1000" dirty="0" smtClean="0"/>
              <a:t>함수를 사용하여 선택한 파일로부터 생성된 </a:t>
            </a:r>
            <a:r>
              <a:rPr lang="ko-KR" altLang="en-US" sz="1000" dirty="0" err="1" smtClean="0"/>
              <a:t>URL을</a:t>
            </a:r>
            <a:r>
              <a:rPr lang="ko-KR" altLang="en-US" sz="1000" dirty="0" smtClean="0"/>
              <a:t> 사용하여</a:t>
            </a:r>
          </a:p>
          <a:p>
            <a:r>
              <a:rPr lang="ko-KR" altLang="en-US" sz="1000" dirty="0" smtClean="0"/>
              <a:t>프로필 이미지의 </a:t>
            </a:r>
            <a:r>
              <a:rPr lang="ko-KR" altLang="en-US" sz="1000" dirty="0" err="1" smtClean="0"/>
              <a:t>미리보기를</a:t>
            </a:r>
            <a:r>
              <a:rPr lang="ko-KR" altLang="en-US" sz="1000" dirty="0" smtClean="0"/>
              <a:t> 설정합니다.</a:t>
            </a:r>
          </a:p>
          <a:p>
            <a:r>
              <a:rPr lang="ko-KR" altLang="en-US" sz="1000" dirty="0" smtClean="0"/>
              <a:t>사용자가 이미지를 선택하면 </a:t>
            </a:r>
          </a:p>
          <a:p>
            <a:r>
              <a:rPr lang="ko-KR" altLang="en-US" sz="1000" dirty="0" smtClean="0"/>
              <a:t>해당 이미지를 프로필 이미지로 설정하고</a:t>
            </a:r>
          </a:p>
          <a:p>
            <a:r>
              <a:rPr lang="ko-KR" altLang="en-US" sz="1000" dirty="0" smtClean="0"/>
              <a:t>선택한 이미지 파일과 사용자 </a:t>
            </a:r>
            <a:r>
              <a:rPr lang="ko-KR" altLang="en-US" sz="1000" dirty="0" err="1" smtClean="0"/>
              <a:t>ID를</a:t>
            </a:r>
            <a:r>
              <a:rPr lang="ko-KR" altLang="en-US" sz="1000" dirty="0" smtClean="0"/>
              <a:t> 서버에 전송하여 업로드 합니다.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" y="3327891"/>
            <a:ext cx="5271356" cy="29670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7798" y="100578"/>
            <a:ext cx="122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mypage.js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7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8" y="638541"/>
            <a:ext cx="5076825" cy="2257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80184" y="138028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 smtClean="0"/>
              <a:t>마이페이지는</a:t>
            </a:r>
            <a:r>
              <a:rPr lang="ko-KR" altLang="en-US" sz="1000" dirty="0" smtClean="0"/>
              <a:t> 사용자의 개인 정보를 표시하고 수정할 수 있는 페이지입니다.</a:t>
            </a:r>
          </a:p>
          <a:p>
            <a:r>
              <a:rPr lang="ko-KR" altLang="en-US" sz="1000" dirty="0" smtClean="0"/>
              <a:t>사용자가 기존의 정보를 볼 수 있으나 수정할 수 없도록 </a:t>
            </a:r>
            <a:endParaRPr lang="en-US" altLang="ko-KR" sz="1000" dirty="0" smtClean="0"/>
          </a:p>
          <a:p>
            <a:r>
              <a:rPr lang="ko-KR" altLang="en-US" sz="1000" dirty="0" smtClean="0"/>
              <a:t>변경하지 못하는 아이디, 비밀번호, 이름, 휴대폰번호에 </a:t>
            </a:r>
            <a:r>
              <a:rPr lang="ko-KR" altLang="en-US" sz="1000" dirty="0" err="1" smtClean="0"/>
              <a:t>readOnly</a:t>
            </a:r>
            <a:r>
              <a:rPr lang="ko-KR" altLang="en-US" sz="1000" dirty="0" smtClean="0"/>
              <a:t> 속성을 사용하였습니다. 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" y="3575230"/>
            <a:ext cx="4848225" cy="222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44623" y="39519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변경 가능한 닉네임과 </a:t>
            </a:r>
            <a:r>
              <a:rPr lang="ko-KR" altLang="en-US" sz="1000" dirty="0" err="1" smtClean="0"/>
              <a:t>이메일란엔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defaultValue</a:t>
            </a:r>
            <a:r>
              <a:rPr lang="ko-KR" altLang="en-US" sz="1000" dirty="0" smtClean="0"/>
              <a:t> 속성을 추가하였습니다.</a:t>
            </a:r>
          </a:p>
          <a:p>
            <a:r>
              <a:rPr lang="ko-KR" altLang="en-US" sz="1000" dirty="0" smtClean="0"/>
              <a:t>사용자가 수정을 원하지 않고 </a:t>
            </a:r>
            <a:r>
              <a:rPr lang="ko-KR" altLang="en-US" sz="1000" dirty="0" err="1" smtClean="0"/>
              <a:t>입력칸을</a:t>
            </a:r>
            <a:r>
              <a:rPr lang="ko-KR" altLang="en-US" sz="1000" dirty="0" smtClean="0"/>
              <a:t> 그대로 둔 경우에도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onChange</a:t>
            </a:r>
            <a:r>
              <a:rPr lang="ko-KR" altLang="en-US" sz="1000" dirty="0" smtClean="0"/>
              <a:t> 이벤트 </a:t>
            </a:r>
            <a:r>
              <a:rPr lang="ko-KR" altLang="en-US" sz="1000" dirty="0" err="1" smtClean="0"/>
              <a:t>핸들러에</a:t>
            </a:r>
            <a:r>
              <a:rPr lang="ko-KR" altLang="en-US" sz="1000" dirty="0" smtClean="0"/>
              <a:t> 의한 값의 변경이 없으므로 함수가 호출되지 않아 </a:t>
            </a:r>
            <a:endParaRPr lang="en-US" altLang="ko-KR" sz="1000" dirty="0" smtClean="0"/>
          </a:p>
          <a:p>
            <a:r>
              <a:rPr lang="ko-KR" altLang="en-US" sz="1000" dirty="0" smtClean="0"/>
              <a:t>상태가 업데이트 되지 않습니다.</a:t>
            </a:r>
          </a:p>
          <a:p>
            <a:r>
              <a:rPr lang="ko-KR" altLang="en-US" sz="1000" dirty="0" smtClean="0"/>
              <a:t>그래서 </a:t>
            </a:r>
            <a:r>
              <a:rPr lang="ko-KR" altLang="en-US" sz="1000" dirty="0" err="1" smtClean="0"/>
              <a:t>DefaultValue로</a:t>
            </a:r>
            <a:r>
              <a:rPr lang="ko-KR" altLang="en-US" sz="1000" dirty="0" smtClean="0"/>
              <a:t> 설정한 값이 그대로 남아있게 되어 </a:t>
            </a:r>
            <a:endParaRPr lang="en-US" altLang="ko-KR" sz="1000" dirty="0" smtClean="0"/>
          </a:p>
          <a:p>
            <a:r>
              <a:rPr lang="ko-KR" altLang="en-US" sz="1000" dirty="0" smtClean="0"/>
              <a:t>초기에 보여준 값으로 남아있습니다.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7798" y="100578"/>
            <a:ext cx="122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mypage.js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0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2" y="723815"/>
            <a:ext cx="5020688" cy="822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6128" y="723815"/>
            <a:ext cx="4837661" cy="71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전화번호 사이에 하이픈을 자동으로 넣기 위해 </a:t>
            </a:r>
          </a:p>
          <a:p>
            <a:r>
              <a:rPr lang="ko-KR" altLang="en-US" sz="1000" dirty="0" smtClean="0"/>
              <a:t>입력된 전화번호 문자열에서 숫자만 추출하고 </a:t>
            </a:r>
          </a:p>
          <a:p>
            <a:r>
              <a:rPr lang="ko-KR" altLang="en-US" sz="1000" dirty="0" smtClean="0"/>
              <a:t>이를 특정한 형식으로 변환하여 반환하는 함수를 만들었습니다</a:t>
            </a:r>
          </a:p>
          <a:p>
            <a:r>
              <a:rPr lang="ko-KR" altLang="en-US" sz="1000" dirty="0" smtClean="0"/>
              <a:t>예를 들어 "01012345678"이라는 입력이 주어지면 "010-1234-5678"로 반환합니다.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113" y="92011"/>
            <a:ext cx="121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signup.js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3" y="2248192"/>
            <a:ext cx="4441080" cy="21141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13" y="4437108"/>
            <a:ext cx="6933688" cy="20468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66509" y="369181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사용자가 입력한 아이디가 중복인지 확인하기 위하여 서버로 전송하여 중복 여부를 확인하고 </a:t>
            </a:r>
            <a:endParaRPr lang="en-US" altLang="ko-KR" sz="1000" dirty="0" smtClean="0"/>
          </a:p>
          <a:p>
            <a:r>
              <a:rPr lang="ko-KR" altLang="en-US" sz="1000" dirty="0" smtClean="0"/>
              <a:t>결과에 </a:t>
            </a:r>
            <a:r>
              <a:rPr lang="ko-KR" altLang="en-US" sz="1000" dirty="0"/>
              <a:t>따라 상태를 업데이트 하거나 </a:t>
            </a:r>
            <a:r>
              <a:rPr lang="ko-KR" altLang="en-US" sz="1000" dirty="0" err="1"/>
              <a:t>메세지를</a:t>
            </a:r>
            <a:r>
              <a:rPr lang="ko-KR" altLang="en-US" sz="1000" dirty="0"/>
              <a:t> 반환하는 함수입니다. </a:t>
            </a:r>
          </a:p>
          <a:p>
            <a:r>
              <a:rPr lang="ko-KR" altLang="en-US" sz="1000" dirty="0"/>
              <a:t>사용자가 아이디를 입력하고 중복 확인 버튼을 누르면 </a:t>
            </a:r>
            <a:endParaRPr lang="en-US" altLang="ko-KR" sz="1000" dirty="0" smtClean="0"/>
          </a:p>
          <a:p>
            <a:r>
              <a:rPr lang="ko-KR" altLang="en-US" sz="1000" dirty="0" smtClean="0"/>
              <a:t>함수가 </a:t>
            </a:r>
            <a:r>
              <a:rPr lang="ko-KR" altLang="en-US" sz="1000" dirty="0"/>
              <a:t>실행되어 중복 확인 결과에 따라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표시됩니다. </a:t>
            </a:r>
          </a:p>
        </p:txBody>
      </p:sp>
    </p:spTree>
    <p:extLst>
      <p:ext uri="{BB962C8B-B14F-4D97-AF65-F5344CB8AC3E}">
        <p14:creationId xmlns:p14="http://schemas.microsoft.com/office/powerpoint/2010/main" val="190892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209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jinjiyeong</cp:lastModifiedBy>
  <cp:revision>6</cp:revision>
  <dcterms:created xsi:type="dcterms:W3CDTF">2023-12-22T04:00:25Z</dcterms:created>
  <dcterms:modified xsi:type="dcterms:W3CDTF">2023-12-25T15:42:40Z</dcterms:modified>
</cp:coreProperties>
</file>