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9" r:id="rId3"/>
    <p:sldId id="269" r:id="rId4"/>
    <p:sldId id="268" r:id="rId5"/>
    <p:sldId id="270" r:id="rId6"/>
    <p:sldId id="29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082"/>
    <a:srgbClr val="7DE543"/>
    <a:srgbClr val="015B47"/>
    <a:srgbClr val="BB6C55"/>
    <a:srgbClr val="605E5F"/>
    <a:srgbClr val="FCE288"/>
    <a:srgbClr val="E8682B"/>
    <a:srgbClr val="02B7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FD10F-2A4C-4002-9158-52711C92F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B98E7E-58BA-4727-9E7F-D8115C733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BEA81-81B7-4EBD-B448-9A631BC0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379-99E2-459B-BEC8-667C53922510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5AA9-54B2-4713-BDDF-93103C9C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71FE9-3096-44C5-9284-A7A520A5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0E8B-B572-4852-9DB9-E073FD7EB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84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7FA9B-7FB6-4C13-B416-63CF6BC1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83D83C-0AE8-42B7-97BF-E2357BC57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2DD89-785F-4158-B1BB-29588E1C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379-99E2-459B-BEC8-667C53922510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D7AFB-D72E-4A11-A0FC-E95AB856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4A774-6E9C-4349-9268-C5EE0F9E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0E8B-B572-4852-9DB9-E073FD7EB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99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45556-DABE-45B8-A0C7-FED0DB86B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E120B2-599D-472F-AA08-E85D07D0E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DBDB5-CCBC-4FA5-88CB-3D237A50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379-99E2-459B-BEC8-667C53922510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A7A0F-E3DB-45D9-B2D8-1339EAEE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81868-19D7-48E5-8C3B-8DCC2155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0E8B-B572-4852-9DB9-E073FD7EB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97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72C72-A48A-4983-B4C6-8D244F30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8AEE0-4DAB-4206-9739-0B99FE09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DA136-90C4-484A-B17E-8917B9A1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379-99E2-459B-BEC8-667C53922510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E0571-1906-485B-B778-F7D8905B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4D0C7-3C59-4714-9AB5-E9D87458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0E8B-B572-4852-9DB9-E073FD7EB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73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B5920-EF2A-4633-9945-EAC4C846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CBBE0-760A-4CBD-9A15-E98E0202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90AC4-C545-426A-A911-A6D0A51D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379-99E2-459B-BEC8-667C53922510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2B296-7F49-4BB2-9238-2A4DF791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84AFF-80AF-442F-8473-1CF421A9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0E8B-B572-4852-9DB9-E073FD7EB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23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EA672-3E3E-4AA9-AFD6-9EB08F02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728BD-29C5-4D6A-8947-1E5A1F883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DDA4D-3DF1-4856-91AF-375D02896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A87B6E-96F3-4F91-A074-7D646B5A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379-99E2-459B-BEC8-667C53922510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64708-93F4-430C-A6C3-840998BE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4ABFF-BB66-41B8-9799-53A1DF33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0E8B-B572-4852-9DB9-E073FD7EB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69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E6C54-5502-4A40-92D3-59CF7E83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5B0BB-DBDA-4BF8-A115-16B8FFB0C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841AC-6797-440F-9DE7-B83CBBA1B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593040-912A-44D3-AF43-43EEDC0F5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88FE32-0FEE-434F-9123-E46F9D911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40AE0E-EF3D-4538-9F41-F8E79C13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379-99E2-459B-BEC8-667C53922510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D59ECB-F2AB-484A-8BEA-51A31E93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B917AD-A08D-4728-ACA7-2AB53196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0E8B-B572-4852-9DB9-E073FD7EB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448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922E7-AB85-4896-B381-A47555D5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0ED47E-9064-4B06-8ADA-5D03CD27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379-99E2-459B-BEC8-667C53922510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CD9D43-2590-4DCC-B2C9-EDA7A075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364A31-6E47-473F-86F8-E9B6E453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0E8B-B572-4852-9DB9-E073FD7EB4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BFDE5-368B-4558-9690-C133D50B4A56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291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716479-436C-421F-AA67-52427DC4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379-99E2-459B-BEC8-667C53922510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EE5740-5C03-4DB6-B255-1048CD7D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B01D98-C9D1-4141-B46A-54707E44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0E8B-B572-4852-9DB9-E073FD7EB4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E1209-24D0-4037-B352-F9C6FEBB9AF3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70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0F14F-D4B6-4E4F-8B5C-B9512193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B4F79-0DC6-4564-AF6C-5A58ECE0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5322C0-7FD9-463E-9EBF-C3759E80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F1228-5656-4BC8-B676-F2BEDE62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379-99E2-459B-BEC8-667C53922510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020D3-55D1-48E1-8DB6-80E9A445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73A73E-96B3-4EDF-9840-9F5A9421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0E8B-B572-4852-9DB9-E073FD7EB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18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9F27B-E7F0-4B21-97E1-A0302EC2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27FA55-3255-477E-B7EA-97CCE33E9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C5B26B-EA2E-45D9-8ECD-DE9BF4556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F9AD3-F476-475B-96D5-74EFE73A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379-99E2-459B-BEC8-667C53922510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FAFD9-0300-4573-9C8D-AED2817F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28F3D-E0F9-4171-BE23-AE541229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0E8B-B572-4852-9DB9-E073FD7EB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475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F46DE4-43D7-4D2D-9138-D34731F0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607EE8-F499-421E-886A-7E2AF4FA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6CBFC-448A-4D7B-91BC-05DE9DCF4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7379-99E2-459B-BEC8-667C53922510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0ECD2-104C-4EDE-B7FD-01A7A3A87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93CDE-2B5B-42C3-A9BF-4D0464E3F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60E8B-B572-4852-9DB9-E073FD7EB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7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7662AA-A5E7-438A-A51D-57CB70F101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2"/>
            <a:ext cx="12192001" cy="6858002"/>
          </a:xfrm>
          <a:prstGeom prst="rect">
            <a:avLst/>
          </a:prstGeom>
        </p:spPr>
      </p:pic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879D9887-9CE7-4A54-A867-99F739BD8EC6}"/>
              </a:ext>
            </a:extLst>
          </p:cNvPr>
          <p:cNvSpPr/>
          <p:nvPr/>
        </p:nvSpPr>
        <p:spPr>
          <a:xfrm>
            <a:off x="0" y="0"/>
            <a:ext cx="4780547" cy="6858000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문체부 쓰기 정체" panose="02030609000101010101" pitchFamily="17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914211-4CCE-4A84-A6E8-7807C5E7F5A9}"/>
              </a:ext>
            </a:extLst>
          </p:cNvPr>
          <p:cNvSpPr/>
          <p:nvPr/>
        </p:nvSpPr>
        <p:spPr>
          <a:xfrm rot="5400000">
            <a:off x="-1038726" y="1038726"/>
            <a:ext cx="6858000" cy="478054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문체부 쓰기 정체" panose="02030609000101010101" pitchFamily="17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B9639-C18E-452D-9CD9-83A2C84EFD57}"/>
              </a:ext>
            </a:extLst>
          </p:cNvPr>
          <p:cNvSpPr txBox="1"/>
          <p:nvPr/>
        </p:nvSpPr>
        <p:spPr>
          <a:xfrm>
            <a:off x="424283" y="2352502"/>
            <a:ext cx="4256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 err="1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에이피아이를</a:t>
            </a:r>
            <a:r>
              <a:rPr lang="ko-KR" altLang="en-US" sz="3200" b="1" spc="-3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활용한 </a:t>
            </a:r>
            <a:endParaRPr lang="en-US" altLang="ko-KR" sz="3200" b="1" spc="-300" dirty="0" smtClean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3200" b="1" spc="-3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서울 관광지 소개 웹 개발</a:t>
            </a:r>
            <a:endParaRPr lang="ko-KR" altLang="en-US" sz="3200" b="1" spc="-300" dirty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DB4F3C3-C08A-4228-809F-9123D426A041}"/>
              </a:ext>
            </a:extLst>
          </p:cNvPr>
          <p:cNvCxnSpPr/>
          <p:nvPr/>
        </p:nvCxnSpPr>
        <p:spPr>
          <a:xfrm>
            <a:off x="490152" y="3459507"/>
            <a:ext cx="40749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4B5207-5BAF-4ECC-B9BB-CBB895502DAA}"/>
              </a:ext>
            </a:extLst>
          </p:cNvPr>
          <p:cNvSpPr txBox="1"/>
          <p:nvPr/>
        </p:nvSpPr>
        <p:spPr>
          <a:xfrm>
            <a:off x="128688" y="157256"/>
            <a:ext cx="126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파이</a:t>
            </a:r>
            <a:r>
              <a:rPr lang="en-US" altLang="ko-KR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  <a:r>
              <a:rPr lang="ko-KR" altLang="en-US" sz="2000" dirty="0" err="1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딩</a:t>
            </a:r>
            <a:endParaRPr lang="ko-KR" altLang="en-US" sz="2000" dirty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01BE6-5514-4086-A3FB-4F349CE1286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ea typeface="문체부 쓰기 정체" panose="02030609000101010101" pitchFamily="17" charset="-127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PowerPoint</a:t>
            </a:r>
            <a:endParaRPr lang="ko-KR" altLang="en-US" sz="900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155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1EEEB45-1AE8-4FFA-A785-E0A3F554253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正方形/長方形 13">
            <a:extLst>
              <a:ext uri="{FF2B5EF4-FFF2-40B4-BE49-F238E27FC236}">
                <a16:creationId xmlns:a16="http://schemas.microsoft.com/office/drawing/2014/main" id="{5F19232A-53D3-3E32-86D0-514A3D90D53C}"/>
              </a:ext>
            </a:extLst>
          </p:cNvPr>
          <p:cNvSpPr/>
          <p:nvPr/>
        </p:nvSpPr>
        <p:spPr>
          <a:xfrm>
            <a:off x="2521589" y="4212092"/>
            <a:ext cx="942238" cy="485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김지영 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  <a:latin typeface="나눔손글씨 암스테르담" panose="02000503000000000000" pitchFamily="2" charset="-127"/>
            </a:endParaRPr>
          </a:p>
        </p:txBody>
      </p:sp>
      <p:sp>
        <p:nvSpPr>
          <p:cNvPr id="8" name="正方形/長方形 13">
            <a:extLst>
              <a:ext uri="{FF2B5EF4-FFF2-40B4-BE49-F238E27FC236}">
                <a16:creationId xmlns:a16="http://schemas.microsoft.com/office/drawing/2014/main" id="{D23ACAB7-77DB-FDD8-8671-5816330EAFBD}"/>
              </a:ext>
            </a:extLst>
          </p:cNvPr>
          <p:cNvSpPr/>
          <p:nvPr/>
        </p:nvSpPr>
        <p:spPr>
          <a:xfrm>
            <a:off x="4088593" y="4212088"/>
            <a:ext cx="942238" cy="485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박지은 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  <a:latin typeface="나눔손글씨 암스테르담" panose="02000503000000000000" pitchFamily="2" charset="-127"/>
            </a:endParaRPr>
          </a:p>
        </p:txBody>
      </p:sp>
      <p:sp>
        <p:nvSpPr>
          <p:cNvPr id="10" name="正方形/長方形 13">
            <a:extLst>
              <a:ext uri="{FF2B5EF4-FFF2-40B4-BE49-F238E27FC236}">
                <a16:creationId xmlns:a16="http://schemas.microsoft.com/office/drawing/2014/main" id="{958B2016-2CA6-623B-DD97-D34D1961DB17}"/>
              </a:ext>
            </a:extLst>
          </p:cNvPr>
          <p:cNvSpPr/>
          <p:nvPr/>
        </p:nvSpPr>
        <p:spPr>
          <a:xfrm>
            <a:off x="7187915" y="4212086"/>
            <a:ext cx="942238" cy="485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이가영 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  <a:latin typeface="나눔손글씨 암스테르담" panose="02000503000000000000" pitchFamily="2" charset="-127"/>
            </a:endParaRPr>
          </a:p>
        </p:txBody>
      </p:sp>
      <p:sp>
        <p:nvSpPr>
          <p:cNvPr id="11" name="正方形/長方形 13">
            <a:extLst>
              <a:ext uri="{FF2B5EF4-FFF2-40B4-BE49-F238E27FC236}">
                <a16:creationId xmlns:a16="http://schemas.microsoft.com/office/drawing/2014/main" id="{74C86C18-DB43-FDC2-58EC-B3911BB7FD1C}"/>
              </a:ext>
            </a:extLst>
          </p:cNvPr>
          <p:cNvSpPr/>
          <p:nvPr/>
        </p:nvSpPr>
        <p:spPr>
          <a:xfrm>
            <a:off x="5618201" y="4212087"/>
            <a:ext cx="942238" cy="485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이승주 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  <a:latin typeface="나눔손글씨 암스테르담" panose="02000503000000000000" pitchFamily="2" charset="-127"/>
            </a:endParaRPr>
          </a:p>
        </p:txBody>
      </p:sp>
      <p:sp>
        <p:nvSpPr>
          <p:cNvPr id="12" name="正方形/長方形 13">
            <a:extLst>
              <a:ext uri="{FF2B5EF4-FFF2-40B4-BE49-F238E27FC236}">
                <a16:creationId xmlns:a16="http://schemas.microsoft.com/office/drawing/2014/main" id="{CBAB2F69-BC39-F6AA-AE8D-62B983899D79}"/>
              </a:ext>
            </a:extLst>
          </p:cNvPr>
          <p:cNvSpPr/>
          <p:nvPr/>
        </p:nvSpPr>
        <p:spPr>
          <a:xfrm>
            <a:off x="8749505" y="4212087"/>
            <a:ext cx="942238" cy="485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정은영 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  <a:latin typeface="나눔손글씨 암스테르담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31" y="2562348"/>
            <a:ext cx="1384970" cy="14893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54" y="2476464"/>
            <a:ext cx="1661084" cy="16610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956" y="2211461"/>
            <a:ext cx="1926087" cy="19260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11" y="2377440"/>
            <a:ext cx="1834646" cy="183464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94" y="2377440"/>
            <a:ext cx="1834646" cy="18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98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F1FC0C6A-A387-41F0-A40E-4DCAD8D04065}"/>
              </a:ext>
            </a:extLst>
          </p:cNvPr>
          <p:cNvSpPr txBox="1"/>
          <p:nvPr/>
        </p:nvSpPr>
        <p:spPr>
          <a:xfrm flipH="1">
            <a:off x="901697" y="486513"/>
            <a:ext cx="511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ea typeface="HY궁서B" panose="02030600000101010101" pitchFamily="18" charset="-127"/>
              </a:rPr>
              <a:t>- </a:t>
            </a:r>
            <a:r>
              <a:rPr lang="ko-KR" altLang="en-US" sz="4000" dirty="0" smtClean="0">
                <a:ea typeface="HY궁서B" panose="02030600000101010101" pitchFamily="18" charset="-127"/>
              </a:rPr>
              <a:t>목차 </a:t>
            </a:r>
            <a:r>
              <a:rPr lang="en-US" altLang="ko-KR" sz="4000" dirty="0">
                <a:ea typeface="HY궁서B" panose="02030600000101010101" pitchFamily="18" charset="-127"/>
              </a:rPr>
              <a:t>-</a:t>
            </a:r>
            <a:endParaRPr lang="ko-KR" altLang="en-US" sz="4000" dirty="0">
              <a:ea typeface="HY궁서B" panose="0203060000010101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4DA3E3-E56C-433F-B4C6-ADB6DFD0A2B3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DB10109-2BEA-4588-B225-3C99E9EE187B}"/>
              </a:ext>
            </a:extLst>
          </p:cNvPr>
          <p:cNvCxnSpPr/>
          <p:nvPr/>
        </p:nvCxnSpPr>
        <p:spPr>
          <a:xfrm>
            <a:off x="698500" y="1397000"/>
            <a:ext cx="1149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8810A7-A6A1-44DE-89FC-DBEC6B1BC44D}"/>
              </a:ext>
            </a:extLst>
          </p:cNvPr>
          <p:cNvSpPr/>
          <p:nvPr/>
        </p:nvSpPr>
        <p:spPr>
          <a:xfrm>
            <a:off x="1278428" y="227595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752738-6CF6-4BC1-94CB-EB11BA1E758F}"/>
              </a:ext>
            </a:extLst>
          </p:cNvPr>
          <p:cNvSpPr/>
          <p:nvPr/>
        </p:nvSpPr>
        <p:spPr>
          <a:xfrm>
            <a:off x="2688128" y="2275955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E2EE55-C561-4B78-AEF6-335CF869107B}"/>
              </a:ext>
            </a:extLst>
          </p:cNvPr>
          <p:cNvSpPr txBox="1"/>
          <p:nvPr/>
        </p:nvSpPr>
        <p:spPr>
          <a:xfrm>
            <a:off x="1613788" y="2462832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EC0096-BFAE-4B47-9843-E9EC2C00E8FC}"/>
              </a:ext>
            </a:extLst>
          </p:cNvPr>
          <p:cNvSpPr txBox="1"/>
          <p:nvPr/>
        </p:nvSpPr>
        <p:spPr>
          <a:xfrm>
            <a:off x="2945222" y="2471023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ea typeface="HY궁서B" panose="02030600000101010101" pitchFamily="18" charset="-127"/>
              </a:rPr>
              <a:t>프로젝트 소개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57E833-8504-4EEB-9812-CBD379266172}"/>
              </a:ext>
            </a:extLst>
          </p:cNvPr>
          <p:cNvSpPr/>
          <p:nvPr/>
        </p:nvSpPr>
        <p:spPr>
          <a:xfrm>
            <a:off x="1278428" y="3595456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5ADBA8-95B1-483C-B851-150E1ACFCC10}"/>
              </a:ext>
            </a:extLst>
          </p:cNvPr>
          <p:cNvSpPr/>
          <p:nvPr/>
        </p:nvSpPr>
        <p:spPr>
          <a:xfrm>
            <a:off x="2688128" y="3595456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28463-BA74-46AC-9EEF-02E43FECCEB3}"/>
              </a:ext>
            </a:extLst>
          </p:cNvPr>
          <p:cNvSpPr txBox="1"/>
          <p:nvPr/>
        </p:nvSpPr>
        <p:spPr>
          <a:xfrm>
            <a:off x="1624422" y="3729171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D4584-0D5D-4AF9-B1D9-DCDB9C2AAB82}"/>
              </a:ext>
            </a:extLst>
          </p:cNvPr>
          <p:cNvSpPr txBox="1"/>
          <p:nvPr/>
        </p:nvSpPr>
        <p:spPr>
          <a:xfrm>
            <a:off x="2945222" y="3769261"/>
            <a:ext cx="196720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ea typeface="HY궁서B" panose="02030600000101010101" pitchFamily="18" charset="-127"/>
              </a:rPr>
              <a:t>개발 환경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2F903E-68EA-427B-A342-48C138CDD35D}"/>
              </a:ext>
            </a:extLst>
          </p:cNvPr>
          <p:cNvSpPr/>
          <p:nvPr/>
        </p:nvSpPr>
        <p:spPr>
          <a:xfrm>
            <a:off x="1278428" y="4914957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08CDDF-2094-4B24-A0C0-D9DE6CB56B4B}"/>
              </a:ext>
            </a:extLst>
          </p:cNvPr>
          <p:cNvSpPr/>
          <p:nvPr/>
        </p:nvSpPr>
        <p:spPr>
          <a:xfrm>
            <a:off x="2688128" y="4914957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AC513A-ABFD-45DF-BD17-7876ED6EEC53}"/>
              </a:ext>
            </a:extLst>
          </p:cNvPr>
          <p:cNvSpPr txBox="1"/>
          <p:nvPr/>
        </p:nvSpPr>
        <p:spPr>
          <a:xfrm>
            <a:off x="1624422" y="50486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AE588D-B537-4774-ACB6-0371732F4E56}"/>
              </a:ext>
            </a:extLst>
          </p:cNvPr>
          <p:cNvSpPr txBox="1"/>
          <p:nvPr/>
        </p:nvSpPr>
        <p:spPr>
          <a:xfrm>
            <a:off x="2945222" y="5088762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ea typeface="HY궁서B" panose="02030600000101010101" pitchFamily="18" charset="-127"/>
              </a:rPr>
              <a:t>초안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87B292-C634-446B-A219-963C8016E2F4}"/>
              </a:ext>
            </a:extLst>
          </p:cNvPr>
          <p:cNvSpPr/>
          <p:nvPr/>
        </p:nvSpPr>
        <p:spPr>
          <a:xfrm rot="5400000">
            <a:off x="-304800" y="439420"/>
            <a:ext cx="736600" cy="12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23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F1FC0C6A-A387-41F0-A40E-4DCAD8D04065}"/>
              </a:ext>
            </a:extLst>
          </p:cNvPr>
          <p:cNvSpPr txBox="1"/>
          <p:nvPr/>
        </p:nvSpPr>
        <p:spPr>
          <a:xfrm flipH="1">
            <a:off x="762431" y="493174"/>
            <a:ext cx="327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a typeface="HY궁서B" panose="02030600000101010101" pitchFamily="18" charset="-127"/>
              </a:rPr>
              <a:t>- </a:t>
            </a:r>
            <a:r>
              <a:rPr lang="ko-KR" altLang="en-US" sz="4000" spc="-150" dirty="0" smtClean="0">
                <a:solidFill>
                  <a:schemeClr val="accent6">
                    <a:lumMod val="50000"/>
                  </a:schemeClr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개발 환경</a:t>
            </a:r>
            <a:r>
              <a:rPr lang="en-US" altLang="ko-KR" sz="4000" dirty="0">
                <a:ea typeface="HY궁서B" panose="02030600000101010101" pitchFamily="18" charset="-127"/>
              </a:rPr>
              <a:t> -</a:t>
            </a:r>
            <a:endParaRPr lang="ko-KR" altLang="en-US" sz="4000" spc="-150" dirty="0">
              <a:solidFill>
                <a:schemeClr val="accent6">
                  <a:lumMod val="50000"/>
                </a:schemeClr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4DA3E3-E56C-433F-B4C6-ADB6DFD0A2B3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DB10109-2BEA-4588-B225-3C99E9EE187B}"/>
              </a:ext>
            </a:extLst>
          </p:cNvPr>
          <p:cNvCxnSpPr/>
          <p:nvPr/>
        </p:nvCxnSpPr>
        <p:spPr>
          <a:xfrm>
            <a:off x="698500" y="1397000"/>
            <a:ext cx="1149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66D272-C077-4299-AA5C-6B61E77D80FD}"/>
              </a:ext>
            </a:extLst>
          </p:cNvPr>
          <p:cNvSpPr/>
          <p:nvPr/>
        </p:nvSpPr>
        <p:spPr>
          <a:xfrm>
            <a:off x="694589" y="1936482"/>
            <a:ext cx="3525520" cy="45973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FB125A-5E8E-4D20-B3DF-29A28DE55AB7}"/>
              </a:ext>
            </a:extLst>
          </p:cNvPr>
          <p:cNvSpPr txBox="1"/>
          <p:nvPr/>
        </p:nvSpPr>
        <p:spPr>
          <a:xfrm>
            <a:off x="2094822" y="1559052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앞단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FFA232-BF24-4AF0-9DAE-A6C24109064B}"/>
              </a:ext>
            </a:extLst>
          </p:cNvPr>
          <p:cNvSpPr/>
          <p:nvPr/>
        </p:nvSpPr>
        <p:spPr>
          <a:xfrm>
            <a:off x="4313911" y="1936482"/>
            <a:ext cx="3525520" cy="45973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028A5-7CB8-4C04-A4EE-74A3E11A6D72}"/>
              </a:ext>
            </a:extLst>
          </p:cNvPr>
          <p:cNvSpPr txBox="1"/>
          <p:nvPr/>
        </p:nvSpPr>
        <p:spPr>
          <a:xfrm>
            <a:off x="5772742" y="1559053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뒷단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A4EA1A-0F2C-4453-B73E-250BE5160070}"/>
              </a:ext>
            </a:extLst>
          </p:cNvPr>
          <p:cNvSpPr/>
          <p:nvPr/>
        </p:nvSpPr>
        <p:spPr>
          <a:xfrm>
            <a:off x="7991830" y="1936482"/>
            <a:ext cx="3525520" cy="45973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D08BC3-8937-40B0-B0F5-2B50A60EBCE1}"/>
              </a:ext>
            </a:extLst>
          </p:cNvPr>
          <p:cNvSpPr txBox="1"/>
          <p:nvPr/>
        </p:nvSpPr>
        <p:spPr>
          <a:xfrm>
            <a:off x="9413494" y="156736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그 외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55C76F-6E6E-471E-B2B7-2CB0E763D521}"/>
              </a:ext>
            </a:extLst>
          </p:cNvPr>
          <p:cNvSpPr/>
          <p:nvPr/>
        </p:nvSpPr>
        <p:spPr>
          <a:xfrm rot="5400000">
            <a:off x="-304800" y="439420"/>
            <a:ext cx="736600" cy="12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C8DA958-5493-6C41-8669-AD813B88E624}"/>
              </a:ext>
            </a:extLst>
          </p:cNvPr>
          <p:cNvGrpSpPr/>
          <p:nvPr/>
        </p:nvGrpSpPr>
        <p:grpSpPr>
          <a:xfrm>
            <a:off x="1090923" y="2828078"/>
            <a:ext cx="2729529" cy="2721376"/>
            <a:chOff x="891414" y="2592955"/>
            <a:chExt cx="2729529" cy="272137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669A170-2535-0FE9-C11D-16DC89CB2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681" y="2592955"/>
              <a:ext cx="1167038" cy="1126623"/>
            </a:xfrm>
            <a:prstGeom prst="roundRect">
              <a:avLst>
                <a:gd name="adj" fmla="val 16667"/>
              </a:avLst>
            </a:prstGeom>
            <a:ln w="25400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31C5F41-B911-FD77-8EAE-F885B9B03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414" y="4187707"/>
              <a:ext cx="1180305" cy="1126623"/>
            </a:xfrm>
            <a:prstGeom prst="roundRect">
              <a:avLst>
                <a:gd name="adj" fmla="val 16667"/>
              </a:avLst>
            </a:prstGeom>
            <a:ln w="25400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80B6C7D-404F-E026-6DCF-512D2134E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3905" y="2592955"/>
              <a:ext cx="1167038" cy="1126623"/>
            </a:xfrm>
            <a:prstGeom prst="roundRect">
              <a:avLst>
                <a:gd name="adj" fmla="val 16667"/>
              </a:avLst>
            </a:prstGeom>
            <a:ln w="25400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464C337-A35F-F4D1-B975-8B4B0379E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29397" y="4187708"/>
              <a:ext cx="1173790" cy="1126623"/>
            </a:xfrm>
            <a:prstGeom prst="roundRect">
              <a:avLst>
                <a:gd name="adj" fmla="val 16667"/>
              </a:avLst>
            </a:prstGeom>
            <a:ln w="25400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55F2917F-7386-67EE-09B1-6796109B3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358" y="5053539"/>
            <a:ext cx="1173790" cy="1126623"/>
          </a:xfrm>
          <a:prstGeom prst="roundRect">
            <a:avLst>
              <a:gd name="adj" fmla="val 16667"/>
            </a:avLst>
          </a:prstGeom>
          <a:ln w="254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8" name="그룹 7"/>
          <p:cNvGrpSpPr/>
          <p:nvPr/>
        </p:nvGrpSpPr>
        <p:grpSpPr>
          <a:xfrm>
            <a:off x="8477060" y="2862680"/>
            <a:ext cx="2681950" cy="2673930"/>
            <a:chOff x="8468747" y="2604986"/>
            <a:chExt cx="2681950" cy="267393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1FB104F-0258-A161-6757-4761E750707A}"/>
                </a:ext>
              </a:extLst>
            </p:cNvPr>
            <p:cNvGrpSpPr/>
            <p:nvPr/>
          </p:nvGrpSpPr>
          <p:grpSpPr>
            <a:xfrm>
              <a:off x="8468748" y="2604986"/>
              <a:ext cx="2681949" cy="2673930"/>
              <a:chOff x="8568504" y="2604986"/>
              <a:chExt cx="2681949" cy="2673930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62E95B00-BA44-3CE8-A855-5B3925F5D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76663" y="4152293"/>
                <a:ext cx="1173790" cy="1126623"/>
              </a:xfrm>
              <a:prstGeom prst="roundRect">
                <a:avLst>
                  <a:gd name="adj" fmla="val 16667"/>
                </a:avLst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4D763E54-22C1-733F-C123-1A86549BD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68504" y="4152293"/>
                <a:ext cx="1173790" cy="1126623"/>
              </a:xfrm>
              <a:prstGeom prst="roundRect">
                <a:avLst>
                  <a:gd name="adj" fmla="val 16667"/>
                </a:avLst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4C66E09C-1572-BBF1-E262-CE93F8A1E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21690" y="2604986"/>
                <a:ext cx="1173790" cy="1144659"/>
              </a:xfrm>
              <a:prstGeom prst="roundRect">
                <a:avLst>
                  <a:gd name="adj" fmla="val 16667"/>
                </a:avLst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6F5515C-AAA7-C0DE-8FF0-5DC7C9C85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68747" y="2604986"/>
              <a:ext cx="1173791" cy="1147673"/>
            </a:xfrm>
            <a:prstGeom prst="roundRect">
              <a:avLst>
                <a:gd name="adj" fmla="val 16667"/>
              </a:avLst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453B659E-A217-EF0B-70AB-752596E0B4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05214" y="2378380"/>
            <a:ext cx="1173790" cy="1142642"/>
          </a:xfrm>
          <a:prstGeom prst="roundRect">
            <a:avLst>
              <a:gd name="adj" fmla="val 16667"/>
            </a:avLst>
          </a:prstGeom>
          <a:ln w="254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0CD9884-290D-294A-A14F-280AB6CA6A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3546" y="2378380"/>
            <a:ext cx="1173791" cy="1151801"/>
          </a:xfrm>
          <a:prstGeom prst="roundRect">
            <a:avLst>
              <a:gd name="adj" fmla="val 16667"/>
            </a:avLst>
          </a:prstGeom>
          <a:ln w="254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7" name="그룹 6"/>
          <p:cNvGrpSpPr/>
          <p:nvPr/>
        </p:nvGrpSpPr>
        <p:grpSpPr>
          <a:xfrm>
            <a:off x="6296916" y="5053539"/>
            <a:ext cx="1173790" cy="1126623"/>
            <a:chOff x="6288595" y="4141687"/>
            <a:chExt cx="1173790" cy="1126623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5F2917F-7386-67EE-09B1-6796109B3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8595" y="4141687"/>
              <a:ext cx="1173790" cy="1126623"/>
            </a:xfrm>
            <a:prstGeom prst="roundRect">
              <a:avLst>
                <a:gd name="adj" fmla="val 16667"/>
              </a:avLst>
            </a:prstGeom>
            <a:ln w="25400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9" name="Google Shape;611;p84"/>
            <p:cNvPicPr preferRelativeResize="0"/>
            <p:nvPr/>
          </p:nvPicPr>
          <p:blipFill rotWithShape="1">
            <a:blip r:embed="rId13">
              <a:alphaModFix/>
            </a:blip>
            <a:srcRect l="26540" t="64496" r="60165" b="12363"/>
            <a:stretch/>
          </p:blipFill>
          <p:spPr>
            <a:xfrm>
              <a:off x="6315225" y="4397432"/>
              <a:ext cx="1087281" cy="4904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" name="그룹 5"/>
          <p:cNvGrpSpPr/>
          <p:nvPr/>
        </p:nvGrpSpPr>
        <p:grpSpPr>
          <a:xfrm>
            <a:off x="5454815" y="3706800"/>
            <a:ext cx="1243712" cy="1151801"/>
            <a:chOff x="5546352" y="5009296"/>
            <a:chExt cx="1266139" cy="1142642"/>
          </a:xfrm>
        </p:grpSpPr>
        <p:grpSp>
          <p:nvGrpSpPr>
            <p:cNvPr id="5" name="그룹 4"/>
            <p:cNvGrpSpPr/>
            <p:nvPr/>
          </p:nvGrpSpPr>
          <p:grpSpPr>
            <a:xfrm>
              <a:off x="5592528" y="5009296"/>
              <a:ext cx="1173790" cy="1142642"/>
              <a:chOff x="5592528" y="5009296"/>
              <a:chExt cx="1173790" cy="1142642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453B659E-A217-EF0B-70AB-752596E0B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2528" y="5009296"/>
                <a:ext cx="1173790" cy="1142642"/>
              </a:xfrm>
              <a:prstGeom prst="roundRect">
                <a:avLst>
                  <a:gd name="adj" fmla="val 16667"/>
                </a:avLst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5689082" y="5187090"/>
                <a:ext cx="980681" cy="929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1" name="Picture 36" descr="java에 대한 이미지 검색결과">
              <a:extLst>
                <a:ext uri="{FF2B5EF4-FFF2-40B4-BE49-F238E27FC236}">
                  <a16:creationId xmlns:a16="http://schemas.microsoft.com/office/drawing/2014/main" id="{7D5D8EED-BA9A-40E1-AC25-29675A926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352" y="5035167"/>
              <a:ext cx="1266139" cy="104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6242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F1FC0C6A-A387-41F0-A40E-4DCAD8D04065}"/>
              </a:ext>
            </a:extLst>
          </p:cNvPr>
          <p:cNvSpPr txBox="1"/>
          <p:nvPr/>
        </p:nvSpPr>
        <p:spPr>
          <a:xfrm flipH="1">
            <a:off x="698500" y="298069"/>
            <a:ext cx="511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a typeface="HY궁서B" panose="02030600000101010101" pitchFamily="18" charset="-127"/>
              </a:rPr>
              <a:t>- </a:t>
            </a:r>
            <a:r>
              <a:rPr lang="ko-KR" altLang="en-US" sz="4000" spc="-150" dirty="0" smtClean="0">
                <a:solidFill>
                  <a:schemeClr val="accent6">
                    <a:lumMod val="50000"/>
                  </a:schemeClr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초안</a:t>
            </a:r>
            <a:r>
              <a:rPr lang="en-US" altLang="ko-KR" sz="4000" dirty="0">
                <a:ea typeface="HY궁서B" panose="02030600000101010101" pitchFamily="18" charset="-127"/>
              </a:rPr>
              <a:t> -</a:t>
            </a:r>
            <a:endParaRPr lang="ko-KR" altLang="en-US" sz="4000" spc="-150" dirty="0">
              <a:solidFill>
                <a:schemeClr val="accent6">
                  <a:lumMod val="50000"/>
                </a:schemeClr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4DA3E3-E56C-433F-B4C6-ADB6DFD0A2B3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E91C161-BB35-4A29-8330-F5FF0C7EC449}"/>
              </a:ext>
            </a:extLst>
          </p:cNvPr>
          <p:cNvSpPr/>
          <p:nvPr/>
        </p:nvSpPr>
        <p:spPr>
          <a:xfrm rot="5400000">
            <a:off x="-304800" y="439420"/>
            <a:ext cx="736600" cy="12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DB10109-2BEA-4588-B225-3C99E9EE187B}"/>
              </a:ext>
            </a:extLst>
          </p:cNvPr>
          <p:cNvCxnSpPr/>
          <p:nvPr/>
        </p:nvCxnSpPr>
        <p:spPr>
          <a:xfrm>
            <a:off x="526622" y="1355437"/>
            <a:ext cx="1149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345997-82C1-4C6C-8B5A-0DEB42E83C71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F292F2-F41D-441B-8B4D-0D3D2782C6AA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891FF2-B9FD-4203-AB71-33D27D72E42A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071FA1-00BE-42A5-800A-F70451DDDF6B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850E36-4679-4862-99D7-D4825C665BFF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799125-BD33-4EBB-B255-88CA524A9298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99297-FEDB-4832-AAA3-9126F670CAE8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71A87-9E01-4874-AB2F-F50FA2334FAB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00EDB-08E8-489F-A865-DD386E8BEFF6}"/>
              </a:ext>
            </a:extLst>
          </p:cNvPr>
          <p:cNvSpPr txBox="1"/>
          <p:nvPr/>
        </p:nvSpPr>
        <p:spPr>
          <a:xfrm>
            <a:off x="1522129" y="23059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단계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54B670-8DD9-4707-A3B4-8A881B9AAF3A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490E63-6EFF-4958-98D9-509573F53F30}"/>
              </a:ext>
            </a:extLst>
          </p:cNvPr>
          <p:cNvSpPr txBox="1"/>
          <p:nvPr/>
        </p:nvSpPr>
        <p:spPr>
          <a:xfrm>
            <a:off x="4303930" y="23059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단계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5980A6-2DFA-4FB2-B869-DAEA04570A76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A74C57-8C32-4380-962C-685C4DCF48D9}"/>
              </a:ext>
            </a:extLst>
          </p:cNvPr>
          <p:cNvSpPr txBox="1"/>
          <p:nvPr/>
        </p:nvSpPr>
        <p:spPr>
          <a:xfrm>
            <a:off x="7063288" y="23059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단계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0377BD-8CB6-4199-A45F-7205D86A47D5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3B0B18-9ADB-467A-9A46-974747124BCC}"/>
              </a:ext>
            </a:extLst>
          </p:cNvPr>
          <p:cNvSpPr txBox="1"/>
          <p:nvPr/>
        </p:nvSpPr>
        <p:spPr>
          <a:xfrm>
            <a:off x="9813617" y="23059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단계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4C8CC0-EA22-4A20-A6CF-BE7A7F0AFD78}"/>
              </a:ext>
            </a:extLst>
          </p:cNvPr>
          <p:cNvSpPr txBox="1"/>
          <p:nvPr/>
        </p:nvSpPr>
        <p:spPr>
          <a:xfrm>
            <a:off x="1083517" y="3114906"/>
            <a:ext cx="1682895" cy="3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로그인/ 회원가입</a:t>
            </a:r>
            <a:endParaRPr lang="en-US" altLang="ko-KR" sz="16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4C8CC0-EA22-4A20-A6CF-BE7A7F0AFD78}"/>
              </a:ext>
            </a:extLst>
          </p:cNvPr>
          <p:cNvSpPr txBox="1"/>
          <p:nvPr/>
        </p:nvSpPr>
        <p:spPr>
          <a:xfrm>
            <a:off x="1083516" y="3586972"/>
            <a:ext cx="168289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즐겨찾기와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구분을 위함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4C8CC0-EA22-4A20-A6CF-BE7A7F0AFD78}"/>
              </a:ext>
            </a:extLst>
          </p:cNvPr>
          <p:cNvSpPr txBox="1"/>
          <p:nvPr/>
        </p:nvSpPr>
        <p:spPr>
          <a:xfrm>
            <a:off x="3830796" y="3071644"/>
            <a:ext cx="1682895" cy="3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메인</a:t>
            </a:r>
            <a:endParaRPr lang="en-US" altLang="ko-KR" sz="16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4C8CC0-EA22-4A20-A6CF-BE7A7F0AFD78}"/>
              </a:ext>
            </a:extLst>
          </p:cNvPr>
          <p:cNvSpPr txBox="1"/>
          <p:nvPr/>
        </p:nvSpPr>
        <p:spPr>
          <a:xfrm>
            <a:off x="3820627" y="3539493"/>
            <a:ext cx="16828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베너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흘러가게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게시물 검색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태그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algn="just">
              <a:lnSpc>
                <a:spcPct val="120000"/>
              </a:lnSpc>
            </a:pP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C8CC0-EA22-4A20-A6CF-BE7A7F0AFD78}"/>
              </a:ext>
            </a:extLst>
          </p:cNvPr>
          <p:cNvSpPr txBox="1"/>
          <p:nvPr/>
        </p:nvSpPr>
        <p:spPr>
          <a:xfrm>
            <a:off x="6609936" y="3114906"/>
            <a:ext cx="1682895" cy="3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메뉴</a:t>
            </a:r>
            <a:endParaRPr lang="en-US" altLang="ko-KR" sz="16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4C8CC0-EA22-4A20-A6CF-BE7A7F0AFD78}"/>
              </a:ext>
            </a:extLst>
          </p:cNvPr>
          <p:cNvSpPr txBox="1"/>
          <p:nvPr/>
        </p:nvSpPr>
        <p:spPr>
          <a:xfrm>
            <a:off x="6584996" y="3586972"/>
            <a:ext cx="182156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 정보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 가능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즐겨찾기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게시물 작성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4C8CC0-EA22-4A20-A6CF-BE7A7F0AFD78}"/>
              </a:ext>
            </a:extLst>
          </p:cNvPr>
          <p:cNvSpPr txBox="1"/>
          <p:nvPr/>
        </p:nvSpPr>
        <p:spPr>
          <a:xfrm>
            <a:off x="9396244" y="3171988"/>
            <a:ext cx="1682895" cy="3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게시물</a:t>
            </a:r>
            <a:endParaRPr lang="en-US" altLang="ko-KR" sz="16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C8CC0-EA22-4A20-A6CF-BE7A7F0AFD78}"/>
              </a:ext>
            </a:extLst>
          </p:cNvPr>
          <p:cNvSpPr txBox="1"/>
          <p:nvPr/>
        </p:nvSpPr>
        <p:spPr>
          <a:xfrm>
            <a:off x="9346364" y="3644054"/>
            <a:ext cx="175943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관광공사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API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활용한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관광지 정보를 토대로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후기 작성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447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4115F26-719E-4333-AA42-0645CA6A54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0003052-27D4-4C0C-905A-644D4E17C857}"/>
              </a:ext>
            </a:extLst>
          </p:cNvPr>
          <p:cNvSpPr/>
          <p:nvPr/>
        </p:nvSpPr>
        <p:spPr>
          <a:xfrm>
            <a:off x="6619240" y="2374900"/>
            <a:ext cx="5054600" cy="21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latin typeface="HY궁서B" panose="02030600000101010101" pitchFamily="18" charset="-127"/>
                <a:ea typeface="문체부 쓰기 정체" panose="02030609000101010101" pitchFamily="17" charset="-127"/>
              </a:rPr>
              <a:t>감사합니다</a:t>
            </a:r>
            <a:r>
              <a:rPr lang="en-US" altLang="ko-KR" sz="4400" b="1" dirty="0" smtClean="0">
                <a:latin typeface="HY궁서B" panose="02030600000101010101" pitchFamily="18" charset="-127"/>
                <a:ea typeface="문체부 쓰기 정체" panose="02030609000101010101" pitchFamily="17" charset="-127"/>
              </a:rPr>
              <a:t>!</a:t>
            </a:r>
            <a:endParaRPr lang="ko-KR" altLang="en-US" sz="4400" b="1" dirty="0">
              <a:latin typeface="HY궁서B" panose="02030600000101010101" pitchFamily="18" charset="-127"/>
              <a:ea typeface="문체부 쓰기 정체" panose="02030609000101010101" pitchFamily="17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AB8AB-2353-405B-AE91-CCD1CCD2275B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47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1">
      <a:dk1>
        <a:sysClr val="windowText" lastClr="000000"/>
      </a:dk1>
      <a:lt1>
        <a:sysClr val="window" lastClr="FFFFFF"/>
      </a:lt1>
      <a:dk2>
        <a:srgbClr val="262626"/>
      </a:dk2>
      <a:lt2>
        <a:srgbClr val="E7E6E6"/>
      </a:lt2>
      <a:accent1>
        <a:srgbClr val="184082"/>
      </a:accent1>
      <a:accent2>
        <a:srgbClr val="02B7FC"/>
      </a:accent2>
      <a:accent3>
        <a:srgbClr val="F75D43"/>
      </a:accent3>
      <a:accent4>
        <a:srgbClr val="FB9E85"/>
      </a:accent4>
      <a:accent5>
        <a:srgbClr val="FFBE3B"/>
      </a:accent5>
      <a:accent6>
        <a:srgbClr val="605E5F"/>
      </a:accent6>
      <a:hlink>
        <a:srgbClr val="595959"/>
      </a:hlink>
      <a:folHlink>
        <a:srgbClr val="595959"/>
      </a:folHlink>
    </a:clrScheme>
    <a:fontScheme name="깔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93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HY궁서B</vt:lpstr>
      <vt:lpstr>나눔손글씨 암스테르담</vt:lpstr>
      <vt:lpstr>나눔스퀘어 ExtraBold</vt:lpstr>
      <vt:lpstr>나눔스퀘어 Light</vt:lpstr>
      <vt:lpstr>문체부 쓰기 정체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30</cp:revision>
  <dcterms:created xsi:type="dcterms:W3CDTF">2020-07-06T01:06:10Z</dcterms:created>
  <dcterms:modified xsi:type="dcterms:W3CDTF">2023-11-20T07:31:35Z</dcterms:modified>
</cp:coreProperties>
</file>