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2" r:id="rId4"/>
    <p:sldId id="259" r:id="rId5"/>
    <p:sldId id="264" r:id="rId6"/>
    <p:sldId id="534" r:id="rId7"/>
    <p:sldId id="533" r:id="rId8"/>
    <p:sldId id="265" r:id="rId9"/>
    <p:sldId id="257" r:id="rId10"/>
    <p:sldId id="258" r:id="rId11"/>
    <p:sldId id="522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25" r:id="rId20"/>
    <p:sldId id="521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0" autoAdjust="0"/>
    <p:restoredTop sz="96230" autoAdjust="0"/>
  </p:normalViewPr>
  <p:slideViewPr>
    <p:cSldViewPr>
      <p:cViewPr varScale="1">
        <p:scale>
          <a:sx n="109" d="100"/>
          <a:sy n="109" d="100"/>
        </p:scale>
        <p:origin x="1092" y="120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951C8DBB-C610-4BD7-82A5-32CD2B3FA125}" type="datetime1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8C445B7F-1DD4-4B22-8EF5-2FC96F34D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330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5B7F-1DD4-4B22-8EF5-2FC96F34D0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1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5B7F-1DD4-4B22-8EF5-2FC96F34D0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0889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6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jpeg"  /><Relationship Id="rId9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2.png"  /><Relationship Id="rId11" Type="http://schemas.openxmlformats.org/officeDocument/2006/relationships/image" Target="../media/image23.png"  /><Relationship Id="rId12" Type="http://schemas.openxmlformats.org/officeDocument/2006/relationships/image" Target="../media/image24.png"  /><Relationship Id="rId13" Type="http://schemas.openxmlformats.org/officeDocument/2006/relationships/image" Target="../media/image25.png"  /><Relationship Id="rId14" Type="http://schemas.openxmlformats.org/officeDocument/2006/relationships/image" Target="../media/image9.png"  /><Relationship Id="rId15" Type="http://schemas.openxmlformats.org/officeDocument/2006/relationships/image" Target="../media/image10.png"  /><Relationship Id="rId16" Type="http://schemas.openxmlformats.org/officeDocument/2006/relationships/image" Target="../media/image26.png"  /><Relationship Id="rId17" Type="http://schemas.openxmlformats.org/officeDocument/2006/relationships/image" Target="../media/image27.png"  /><Relationship Id="rId18" Type="http://schemas.openxmlformats.org/officeDocument/2006/relationships/image" Target="../media/image28.png"  /><Relationship Id="rId19" Type="http://schemas.openxmlformats.org/officeDocument/2006/relationships/image" Target="../media/image29.png"  /><Relationship Id="rId2" Type="http://schemas.openxmlformats.org/officeDocument/2006/relationships/image" Target="../media/image17.png"  /><Relationship Id="rId20" Type="http://schemas.openxmlformats.org/officeDocument/2006/relationships/image" Target="../media/image25.png"  /><Relationship Id="rId21" Type="http://schemas.openxmlformats.org/officeDocument/2006/relationships/image" Target="../media/image15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16.png"  /><Relationship Id="rId7" Type="http://schemas.openxmlformats.org/officeDocument/2006/relationships/image" Target="../media/image20.png"  /><Relationship Id="rId8" Type="http://schemas.openxmlformats.org/officeDocument/2006/relationships/image" Target="../media/image18.png"  /><Relationship Id="rId9" Type="http://schemas.openxmlformats.org/officeDocument/2006/relationships/image" Target="../media/image2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C03928B-08D0-0136-6BD3-F5324928C933}"/>
              </a:ext>
            </a:extLst>
          </p:cNvPr>
          <p:cNvSpPr txBox="1"/>
          <p:nvPr/>
        </p:nvSpPr>
        <p:spPr>
          <a:xfrm>
            <a:off x="4579219" y="7366353"/>
            <a:ext cx="9158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0AFECF-D498-7BFC-A1ED-3ACC8C82467B}"/>
              </a:ext>
            </a:extLst>
          </p:cNvPr>
          <p:cNvSpPr txBox="1"/>
          <p:nvPr/>
        </p:nvSpPr>
        <p:spPr>
          <a:xfrm>
            <a:off x="10896600" y="6098723"/>
            <a:ext cx="9240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AFD87E-7EB1-2D48-1F29-281F554C0D4B}"/>
              </a:ext>
            </a:extLst>
          </p:cNvPr>
          <p:cNvSpPr txBox="1"/>
          <p:nvPr/>
        </p:nvSpPr>
        <p:spPr>
          <a:xfrm>
            <a:off x="5034013" y="4960037"/>
            <a:ext cx="10068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D956B62-BA26-DD5A-1446-89F7126C6450}"/>
              </a:ext>
            </a:extLst>
          </p:cNvPr>
          <p:cNvCxnSpPr>
            <a:cxnSpLocks/>
          </p:cNvCxnSpPr>
          <p:nvPr/>
        </p:nvCxnSpPr>
        <p:spPr>
          <a:xfrm>
            <a:off x="0" y="1181100"/>
            <a:ext cx="18288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D947F5B-2D70-187F-754B-EC351D1060B6}"/>
              </a:ext>
            </a:extLst>
          </p:cNvPr>
          <p:cNvCxnSpPr>
            <a:cxnSpLocks/>
          </p:cNvCxnSpPr>
          <p:nvPr/>
        </p:nvCxnSpPr>
        <p:spPr>
          <a:xfrm>
            <a:off x="0" y="8953500"/>
            <a:ext cx="18288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3C36572-F781-2575-C4D4-2C349B8267E9}"/>
              </a:ext>
            </a:extLst>
          </p:cNvPr>
          <p:cNvCxnSpPr>
            <a:cxnSpLocks/>
          </p:cNvCxnSpPr>
          <p:nvPr/>
        </p:nvCxnSpPr>
        <p:spPr>
          <a:xfrm>
            <a:off x="17297400" y="0"/>
            <a:ext cx="0" cy="103242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96009BD-1BB1-DC5B-CD01-85C14A5281FF}"/>
              </a:ext>
            </a:extLst>
          </p:cNvPr>
          <p:cNvCxnSpPr>
            <a:cxnSpLocks/>
          </p:cNvCxnSpPr>
          <p:nvPr/>
        </p:nvCxnSpPr>
        <p:spPr>
          <a:xfrm>
            <a:off x="990599" y="-9325"/>
            <a:ext cx="0" cy="1030564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4A5B85D-31FF-A06B-B454-1AD5682CC357}"/>
              </a:ext>
            </a:extLst>
          </p:cNvPr>
          <p:cNvSpPr/>
          <p:nvPr/>
        </p:nvSpPr>
        <p:spPr>
          <a:xfrm>
            <a:off x="5539340" y="2116972"/>
            <a:ext cx="7086599" cy="5732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미세먼지 빅데이터 </a:t>
            </a:r>
            <a:endParaRPr lang="en-US" altLang="ko-KR" sz="6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6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분석 및 사전예보 </a:t>
            </a:r>
            <a:endParaRPr lang="en-US" altLang="ko-KR" sz="6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6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시스템 구축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6FC153-1422-1251-C1CB-11A8462CAC1F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3BE435-4A4C-0797-D09B-7BB8406D0730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97C43-05DC-F61A-33A0-883C35C8AD60}"/>
              </a:ext>
            </a:extLst>
          </p:cNvPr>
          <p:cNvSpPr txBox="1"/>
          <p:nvPr/>
        </p:nvSpPr>
        <p:spPr>
          <a:xfrm>
            <a:off x="838200" y="367725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기능  구현 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685" y="197703"/>
            <a:ext cx="536446" cy="8195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altLang="ko-KR" sz="4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80335" y="430530"/>
            <a:ext cx="577786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/>
              <a:t>main</a:t>
            </a:r>
            <a:r>
              <a:rPr lang="ko-KR" altLang="en-US" sz="3000"/>
              <a:t>.js</a:t>
            </a:r>
            <a:r>
              <a:rPr lang="en-US" altLang="ko-KR" sz="3000"/>
              <a:t> &amp;&amp; loginMain</a:t>
            </a:r>
            <a:r>
              <a:rPr lang="ko-KR" altLang="en-US" sz="2100"/>
              <a:t>.js</a:t>
            </a:r>
            <a:endParaRPr lang="en-US" altLang="ko-KR" sz="2100"/>
          </a:p>
        </p:txBody>
      </p:sp>
    </p:spTree>
    <p:extLst>
      <p:ext uri="{BB962C8B-B14F-4D97-AF65-F5344CB8AC3E}">
        <p14:creationId xmlns:p14="http://schemas.microsoft.com/office/powerpoint/2010/main" val="610708014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67725"/>
            <a:ext cx="17395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 구현 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685" y="197703"/>
            <a:ext cx="536446" cy="8195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altLang="ko-KR" sz="4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67725"/>
            <a:ext cx="17395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 구현 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685" y="197703"/>
            <a:ext cx="536446" cy="8195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altLang="ko-KR" sz="4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67725"/>
            <a:ext cx="17395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 구현 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685" y="197703"/>
            <a:ext cx="536446" cy="8195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altLang="ko-KR" sz="4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67725"/>
            <a:ext cx="17395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 구현 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685" y="197703"/>
            <a:ext cx="536446" cy="8195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altLang="ko-KR" sz="4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67725"/>
            <a:ext cx="17395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 구현 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685" y="197703"/>
            <a:ext cx="536446" cy="8195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altLang="ko-KR" sz="4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67725"/>
            <a:ext cx="17395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 구현 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685" y="197703"/>
            <a:ext cx="536446" cy="8195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altLang="ko-KR" sz="4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67725"/>
            <a:ext cx="17395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 구현 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685" y="197703"/>
            <a:ext cx="536446" cy="8195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altLang="ko-KR" sz="4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6FC153-1422-1251-C1CB-11A8462CAC1F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3BE435-4A4C-0797-D09B-7BB8406D0730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597C43-05DC-F61A-33A0-883C35C8AD60}"/>
              </a:ext>
            </a:extLst>
          </p:cNvPr>
          <p:cNvSpPr txBox="1"/>
          <p:nvPr/>
        </p:nvSpPr>
        <p:spPr>
          <a:xfrm>
            <a:off x="838200" y="367725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총평 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6685" y="197703"/>
            <a:ext cx="536446" cy="8195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en-US" altLang="ko-KR" sz="4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 flipH="1">
            <a:off x="4132895" y="8061813"/>
            <a:ext cx="6388299" cy="923163"/>
          </a:xfrm>
          <a:custGeom>
            <a:avLst/>
            <a:gdLst>
              <a:gd name="connsiteX0" fmla="*/ 250177 w 3887209"/>
              <a:gd name="connsiteY0" fmla="*/ 572861 h 726623"/>
              <a:gd name="connsiteX1" fmla="*/ 250177 w 3887209"/>
              <a:gd name="connsiteY1" fmla="*/ 572862 h 726623"/>
              <a:gd name="connsiteX2" fmla="*/ 250177 w 3887209"/>
              <a:gd name="connsiteY2" fmla="*/ 572862 h 726623"/>
              <a:gd name="connsiteX3" fmla="*/ 0 w 3887209"/>
              <a:gd name="connsiteY3" fmla="*/ 318406 h 726623"/>
              <a:gd name="connsiteX4" fmla="*/ 0 w 3887209"/>
              <a:gd name="connsiteY4" fmla="*/ 318407 h 726623"/>
              <a:gd name="connsiteX5" fmla="*/ 0 w 3887209"/>
              <a:gd name="connsiteY5" fmla="*/ 318407 h 726623"/>
              <a:gd name="connsiteX6" fmla="*/ 179261 w 3887209"/>
              <a:gd name="connsiteY6" fmla="*/ 106135 h 726623"/>
              <a:gd name="connsiteX7" fmla="*/ 179261 w 3887209"/>
              <a:gd name="connsiteY7" fmla="*/ 106136 h 726623"/>
              <a:gd name="connsiteX8" fmla="*/ 179261 w 3887209"/>
              <a:gd name="connsiteY8" fmla="*/ 106136 h 726623"/>
              <a:gd name="connsiteX9" fmla="*/ 285397 w 3887209"/>
              <a:gd name="connsiteY9" fmla="*/ 0 h 726623"/>
              <a:gd name="connsiteX10" fmla="*/ 3781073 w 3887209"/>
              <a:gd name="connsiteY10" fmla="*/ 0 h 726623"/>
              <a:gd name="connsiteX11" fmla="*/ 3887209 w 3887209"/>
              <a:gd name="connsiteY11" fmla="*/ 106136 h 726623"/>
              <a:gd name="connsiteX12" fmla="*/ 3887208 w 3887209"/>
              <a:gd name="connsiteY12" fmla="*/ 106136 h 726623"/>
              <a:gd name="connsiteX13" fmla="*/ 3781072 w 3887209"/>
              <a:gd name="connsiteY13" fmla="*/ 212272 h 726623"/>
              <a:gd name="connsiteX14" fmla="*/ 3188450 w 3887209"/>
              <a:gd name="connsiteY14" fmla="*/ 212272 h 726623"/>
              <a:gd name="connsiteX15" fmla="*/ 3229759 w 3887209"/>
              <a:gd name="connsiteY15" fmla="*/ 220612 h 726623"/>
              <a:gd name="connsiteX16" fmla="*/ 3294582 w 3887209"/>
              <a:gd name="connsiteY16" fmla="*/ 318407 h 726623"/>
              <a:gd name="connsiteX17" fmla="*/ 3294581 w 3887209"/>
              <a:gd name="connsiteY17" fmla="*/ 318407 h 726623"/>
              <a:gd name="connsiteX18" fmla="*/ 3188445 w 3887209"/>
              <a:gd name="connsiteY18" fmla="*/ 424543 h 726623"/>
              <a:gd name="connsiteX19" fmla="*/ 2704325 w 3887209"/>
              <a:gd name="connsiteY19" fmla="*/ 424543 h 726623"/>
              <a:gd name="connsiteX20" fmla="*/ 2737221 w 3887209"/>
              <a:gd name="connsiteY20" fmla="*/ 431185 h 726623"/>
              <a:gd name="connsiteX21" fmla="*/ 2831131 w 3887209"/>
              <a:gd name="connsiteY21" fmla="*/ 572862 h 726623"/>
              <a:gd name="connsiteX22" fmla="*/ 2831130 w 3887209"/>
              <a:gd name="connsiteY22" fmla="*/ 572862 h 726623"/>
              <a:gd name="connsiteX23" fmla="*/ 2677369 w 3887209"/>
              <a:gd name="connsiteY23" fmla="*/ 726623 h 726623"/>
              <a:gd name="connsiteX24" fmla="*/ 403938 w 3887209"/>
              <a:gd name="connsiteY24" fmla="*/ 726622 h 726623"/>
              <a:gd name="connsiteX25" fmla="*/ 262260 w 3887209"/>
              <a:gd name="connsiteY25" fmla="*/ 632712 h 726623"/>
              <a:gd name="connsiteX26" fmla="*/ 250177 w 3887209"/>
              <a:gd name="connsiteY26" fmla="*/ 572862 h 726623"/>
              <a:gd name="connsiteX27" fmla="*/ 262260 w 3887209"/>
              <a:gd name="connsiteY27" fmla="*/ 513011 h 726623"/>
              <a:gd name="connsiteX28" fmla="*/ 344087 w 3887209"/>
              <a:gd name="connsiteY28" fmla="*/ 431185 h 726623"/>
              <a:gd name="connsiteX29" fmla="*/ 376987 w 3887209"/>
              <a:gd name="connsiteY29" fmla="*/ 424542 h 726623"/>
              <a:gd name="connsiteX30" fmla="*/ 106136 w 3887209"/>
              <a:gd name="connsiteY30" fmla="*/ 424542 h 726623"/>
              <a:gd name="connsiteX31" fmla="*/ 8341 w 3887209"/>
              <a:gd name="connsiteY31" fmla="*/ 359719 h 726623"/>
              <a:gd name="connsiteX32" fmla="*/ 0 w 3887209"/>
              <a:gd name="connsiteY32" fmla="*/ 318407 h 726623"/>
              <a:gd name="connsiteX33" fmla="*/ 8341 w 3887209"/>
              <a:gd name="connsiteY33" fmla="*/ 277094 h 726623"/>
              <a:gd name="connsiteX34" fmla="*/ 106136 w 3887209"/>
              <a:gd name="connsiteY34" fmla="*/ 212271 h 726623"/>
              <a:gd name="connsiteX35" fmla="*/ 285397 w 3887209"/>
              <a:gd name="connsiteY35" fmla="*/ 212271 h 726623"/>
              <a:gd name="connsiteX36" fmla="*/ 187602 w 3887209"/>
              <a:gd name="connsiteY36" fmla="*/ 147448 h 726623"/>
              <a:gd name="connsiteX37" fmla="*/ 179261 w 3887209"/>
              <a:gd name="connsiteY37" fmla="*/ 106136 h 726623"/>
              <a:gd name="connsiteX38" fmla="*/ 187602 w 3887209"/>
              <a:gd name="connsiteY38" fmla="*/ 64823 h 726623"/>
              <a:gd name="connsiteX39" fmla="*/ 285397 w 3887209"/>
              <a:gd name="connsiteY39" fmla="*/ 0 h 72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87209" h="726623">
                <a:moveTo>
                  <a:pt x="250177" y="572861"/>
                </a:moveTo>
                <a:lnTo>
                  <a:pt x="250177" y="572862"/>
                </a:lnTo>
                <a:lnTo>
                  <a:pt x="250177" y="572862"/>
                </a:lnTo>
                <a:close/>
                <a:moveTo>
                  <a:pt x="0" y="318406"/>
                </a:moveTo>
                <a:lnTo>
                  <a:pt x="0" y="318407"/>
                </a:lnTo>
                <a:lnTo>
                  <a:pt x="0" y="318407"/>
                </a:lnTo>
                <a:close/>
                <a:moveTo>
                  <a:pt x="179261" y="106135"/>
                </a:moveTo>
                <a:lnTo>
                  <a:pt x="179261" y="106136"/>
                </a:lnTo>
                <a:lnTo>
                  <a:pt x="179261" y="106136"/>
                </a:lnTo>
                <a:close/>
                <a:moveTo>
                  <a:pt x="285397" y="0"/>
                </a:moveTo>
                <a:lnTo>
                  <a:pt x="3781073" y="0"/>
                </a:lnTo>
                <a:cubicBezTo>
                  <a:pt x="3839690" y="0"/>
                  <a:pt x="3887209" y="47519"/>
                  <a:pt x="3887209" y="106136"/>
                </a:cubicBezTo>
                <a:lnTo>
                  <a:pt x="3887208" y="106136"/>
                </a:lnTo>
                <a:cubicBezTo>
                  <a:pt x="3887208" y="164753"/>
                  <a:pt x="3839689" y="212272"/>
                  <a:pt x="3781072" y="212272"/>
                </a:cubicBezTo>
                <a:lnTo>
                  <a:pt x="3188450" y="212272"/>
                </a:lnTo>
                <a:lnTo>
                  <a:pt x="3229759" y="220612"/>
                </a:lnTo>
                <a:cubicBezTo>
                  <a:pt x="3267853" y="236724"/>
                  <a:pt x="3294582" y="274445"/>
                  <a:pt x="3294582" y="318407"/>
                </a:cubicBezTo>
                <a:lnTo>
                  <a:pt x="3294581" y="318407"/>
                </a:lnTo>
                <a:cubicBezTo>
                  <a:pt x="3294581" y="377024"/>
                  <a:pt x="3247062" y="424543"/>
                  <a:pt x="3188445" y="424543"/>
                </a:cubicBezTo>
                <a:lnTo>
                  <a:pt x="2704325" y="424543"/>
                </a:lnTo>
                <a:lnTo>
                  <a:pt x="2737221" y="431185"/>
                </a:lnTo>
                <a:cubicBezTo>
                  <a:pt x="2792408" y="454527"/>
                  <a:pt x="2831131" y="509172"/>
                  <a:pt x="2831131" y="572862"/>
                </a:cubicBezTo>
                <a:lnTo>
                  <a:pt x="2831130" y="572862"/>
                </a:lnTo>
                <a:cubicBezTo>
                  <a:pt x="2831130" y="657782"/>
                  <a:pt x="2762289" y="726623"/>
                  <a:pt x="2677369" y="726623"/>
                </a:cubicBezTo>
                <a:lnTo>
                  <a:pt x="403938" y="726622"/>
                </a:lnTo>
                <a:cubicBezTo>
                  <a:pt x="340248" y="726622"/>
                  <a:pt x="285603" y="687899"/>
                  <a:pt x="262260" y="632712"/>
                </a:cubicBezTo>
                <a:lnTo>
                  <a:pt x="250177" y="572862"/>
                </a:lnTo>
                <a:lnTo>
                  <a:pt x="262260" y="513011"/>
                </a:lnTo>
                <a:cubicBezTo>
                  <a:pt x="277822" y="476220"/>
                  <a:pt x="307296" y="446746"/>
                  <a:pt x="344087" y="431185"/>
                </a:cubicBezTo>
                <a:lnTo>
                  <a:pt x="376987" y="424542"/>
                </a:lnTo>
                <a:lnTo>
                  <a:pt x="106136" y="424542"/>
                </a:lnTo>
                <a:cubicBezTo>
                  <a:pt x="62173" y="424542"/>
                  <a:pt x="24453" y="397813"/>
                  <a:pt x="8341" y="359719"/>
                </a:cubicBezTo>
                <a:lnTo>
                  <a:pt x="0" y="318407"/>
                </a:lnTo>
                <a:lnTo>
                  <a:pt x="8341" y="277094"/>
                </a:lnTo>
                <a:cubicBezTo>
                  <a:pt x="24453" y="239001"/>
                  <a:pt x="62173" y="212271"/>
                  <a:pt x="106136" y="212271"/>
                </a:cubicBezTo>
                <a:lnTo>
                  <a:pt x="285397" y="212271"/>
                </a:lnTo>
                <a:cubicBezTo>
                  <a:pt x="241434" y="212271"/>
                  <a:pt x="203714" y="185542"/>
                  <a:pt x="187602" y="147448"/>
                </a:cubicBezTo>
                <a:lnTo>
                  <a:pt x="179261" y="106136"/>
                </a:lnTo>
                <a:lnTo>
                  <a:pt x="187602" y="64823"/>
                </a:lnTo>
                <a:cubicBezTo>
                  <a:pt x="203714" y="26730"/>
                  <a:pt x="241434" y="0"/>
                  <a:pt x="285397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73826" y="1606253"/>
            <a:ext cx="6247368" cy="6393594"/>
          </a:xfrm>
          <a:prstGeom prst="rect">
            <a:avLst/>
          </a:prstGeom>
          <a:solidFill>
            <a:srgbClr val="E2EBF2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449002" y="3645569"/>
            <a:ext cx="133904" cy="2467331"/>
          </a:xfrm>
          <a:prstGeom prst="rect">
            <a:avLst/>
          </a:prstGeom>
          <a:solidFill>
            <a:srgbClr val="E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94" y="5819996"/>
            <a:ext cx="2150316" cy="2150316"/>
          </a:xfrm>
          <a:prstGeom prst="rect">
            <a:avLst/>
          </a:prstGeom>
        </p:spPr>
      </p:pic>
      <p:pic>
        <p:nvPicPr>
          <p:cNvPr id="4" name="그림 3" descr="구름, 안개이(가) 표시된 사진">
            <a:extLst>
              <a:ext uri="{FF2B5EF4-FFF2-40B4-BE49-F238E27FC236}">
                <a16:creationId xmlns:a16="http://schemas.microsoft.com/office/drawing/2014/main" id="{A0F88739-99EC-5999-4076-9C2675BA21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83713" y="1606253"/>
            <a:ext cx="6309080" cy="10668573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BA7A4E5-C847-6A6D-347C-CF3C88B7DD54}"/>
              </a:ext>
            </a:extLst>
          </p:cNvPr>
          <p:cNvSpPr/>
          <p:nvPr/>
        </p:nvSpPr>
        <p:spPr>
          <a:xfrm>
            <a:off x="14119076" y="2791838"/>
            <a:ext cx="791115" cy="723054"/>
          </a:xfrm>
          <a:custGeom>
            <a:avLst/>
            <a:gdLst>
              <a:gd name="connsiteX0" fmla="*/ 2402605 w 3975969"/>
              <a:gd name="connsiteY0" fmla="*/ 0 h 1466355"/>
              <a:gd name="connsiteX1" fmla="*/ 3189862 w 3975969"/>
              <a:gd name="connsiteY1" fmla="*/ 251691 h 1466355"/>
              <a:gd name="connsiteX2" fmla="*/ 3173868 w 3975969"/>
              <a:gd name="connsiteY2" fmla="*/ 302415 h 1466355"/>
              <a:gd name="connsiteX3" fmla="*/ 3166493 w 3975969"/>
              <a:gd name="connsiteY3" fmla="*/ 310011 h 1466355"/>
              <a:gd name="connsiteX4" fmla="*/ 3188712 w 3975969"/>
              <a:gd name="connsiteY4" fmla="*/ 309295 h 1466355"/>
              <a:gd name="connsiteX5" fmla="*/ 3975969 w 3975969"/>
              <a:gd name="connsiteY5" fmla="*/ 560986 h 1466355"/>
              <a:gd name="connsiteX6" fmla="*/ 3689480 w 3975969"/>
              <a:gd name="connsiteY6" fmla="*/ 755203 h 1466355"/>
              <a:gd name="connsiteX7" fmla="*/ 3592229 w 3975969"/>
              <a:gd name="connsiteY7" fmla="*/ 774067 h 1466355"/>
              <a:gd name="connsiteX8" fmla="*/ 3593274 w 3975969"/>
              <a:gd name="connsiteY8" fmla="*/ 774343 h 1466355"/>
              <a:gd name="connsiteX9" fmla="*/ 3823856 w 3975969"/>
              <a:gd name="connsiteY9" fmla="*/ 952315 h 1466355"/>
              <a:gd name="connsiteX10" fmla="*/ 3195259 w 3975969"/>
              <a:gd name="connsiteY10" fmla="*/ 1198893 h 1466355"/>
              <a:gd name="connsiteX11" fmla="*/ 3108564 w 3975969"/>
              <a:gd name="connsiteY11" fmla="*/ 1201687 h 1466355"/>
              <a:gd name="connsiteX12" fmla="*/ 3112656 w 3975969"/>
              <a:gd name="connsiteY12" fmla="*/ 1214664 h 1466355"/>
              <a:gd name="connsiteX13" fmla="*/ 2325399 w 3975969"/>
              <a:gd name="connsiteY13" fmla="*/ 1466355 h 1466355"/>
              <a:gd name="connsiteX14" fmla="*/ 1600009 w 3975969"/>
              <a:gd name="connsiteY14" fmla="*/ 1312634 h 1466355"/>
              <a:gd name="connsiteX15" fmla="*/ 1570502 w 3975969"/>
              <a:gd name="connsiteY15" fmla="*/ 1282243 h 1466355"/>
              <a:gd name="connsiteX16" fmla="*/ 1452733 w 3975969"/>
              <a:gd name="connsiteY16" fmla="*/ 1300344 h 1466355"/>
              <a:gd name="connsiteX17" fmla="*/ 1218626 w 3975969"/>
              <a:gd name="connsiteY17" fmla="*/ 1311659 h 1466355"/>
              <a:gd name="connsiteX18" fmla="*/ 431369 w 3975969"/>
              <a:gd name="connsiteY18" fmla="*/ 1059968 h 1466355"/>
              <a:gd name="connsiteX19" fmla="*/ 447363 w 3975969"/>
              <a:gd name="connsiteY19" fmla="*/ 1009244 h 1466355"/>
              <a:gd name="connsiteX20" fmla="*/ 461827 w 3975969"/>
              <a:gd name="connsiteY20" fmla="*/ 994347 h 1466355"/>
              <a:gd name="connsiteX21" fmla="*/ 347094 w 3975969"/>
              <a:gd name="connsiteY21" fmla="*/ 974437 h 1466355"/>
              <a:gd name="connsiteX22" fmla="*/ 0 w 3975969"/>
              <a:gd name="connsiteY22" fmla="*/ 765731 h 1466355"/>
              <a:gd name="connsiteX23" fmla="*/ 347094 w 3975969"/>
              <a:gd name="connsiteY23" fmla="*/ 557025 h 1466355"/>
              <a:gd name="connsiteX24" fmla="*/ 383452 w 3975969"/>
              <a:gd name="connsiteY24" fmla="*/ 550716 h 1466355"/>
              <a:gd name="connsiteX25" fmla="*/ 383815 w 3975969"/>
              <a:gd name="connsiteY25" fmla="*/ 549343 h 1466355"/>
              <a:gd name="connsiteX26" fmla="*/ 1618202 w 3975969"/>
              <a:gd name="connsiteY26" fmla="*/ 90197 h 1466355"/>
              <a:gd name="connsiteX27" fmla="*/ 1821019 w 3975969"/>
              <a:gd name="connsiteY27" fmla="*/ 83372 h 1466355"/>
              <a:gd name="connsiteX28" fmla="*/ 1845931 w 3975969"/>
              <a:gd name="connsiteY28" fmla="*/ 73719 h 1466355"/>
              <a:gd name="connsiteX29" fmla="*/ 2402605 w 3975969"/>
              <a:gd name="connsiteY29" fmla="*/ 0 h 146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75969" h="1466355">
                <a:moveTo>
                  <a:pt x="2402605" y="0"/>
                </a:moveTo>
                <a:cubicBezTo>
                  <a:pt x="2837395" y="0"/>
                  <a:pt x="3189862" y="112686"/>
                  <a:pt x="3189862" y="251691"/>
                </a:cubicBezTo>
                <a:cubicBezTo>
                  <a:pt x="3189862" y="269067"/>
                  <a:pt x="3184355" y="286031"/>
                  <a:pt x="3173868" y="302415"/>
                </a:cubicBezTo>
                <a:lnTo>
                  <a:pt x="3166493" y="310011"/>
                </a:lnTo>
                <a:lnTo>
                  <a:pt x="3188712" y="309295"/>
                </a:lnTo>
                <a:cubicBezTo>
                  <a:pt x="3623502" y="309295"/>
                  <a:pt x="3975969" y="421981"/>
                  <a:pt x="3975969" y="560986"/>
                </a:cubicBezTo>
                <a:cubicBezTo>
                  <a:pt x="3975969" y="639176"/>
                  <a:pt x="3864446" y="709039"/>
                  <a:pt x="3689480" y="755203"/>
                </a:cubicBezTo>
                <a:lnTo>
                  <a:pt x="3592229" y="774067"/>
                </a:lnTo>
                <a:lnTo>
                  <a:pt x="3593274" y="774343"/>
                </a:lnTo>
                <a:cubicBezTo>
                  <a:pt x="3735739" y="819890"/>
                  <a:pt x="3823856" y="882813"/>
                  <a:pt x="3823856" y="952315"/>
                </a:cubicBezTo>
                <a:cubicBezTo>
                  <a:pt x="3823856" y="1073944"/>
                  <a:pt x="3553998" y="1175423"/>
                  <a:pt x="3195259" y="1198893"/>
                </a:cubicBezTo>
                <a:lnTo>
                  <a:pt x="3108564" y="1201687"/>
                </a:lnTo>
                <a:lnTo>
                  <a:pt x="3112656" y="1214664"/>
                </a:lnTo>
                <a:cubicBezTo>
                  <a:pt x="3112656" y="1353669"/>
                  <a:pt x="2760189" y="1466355"/>
                  <a:pt x="2325399" y="1466355"/>
                </a:cubicBezTo>
                <a:cubicBezTo>
                  <a:pt x="1999307" y="1466355"/>
                  <a:pt x="1719521" y="1402969"/>
                  <a:pt x="1600009" y="1312634"/>
                </a:cubicBezTo>
                <a:lnTo>
                  <a:pt x="1570502" y="1282243"/>
                </a:lnTo>
                <a:lnTo>
                  <a:pt x="1452733" y="1300344"/>
                </a:lnTo>
                <a:cubicBezTo>
                  <a:pt x="1378779" y="1307697"/>
                  <a:pt x="1300150" y="1311659"/>
                  <a:pt x="1218626" y="1311659"/>
                </a:cubicBezTo>
                <a:cubicBezTo>
                  <a:pt x="783836" y="1311659"/>
                  <a:pt x="431369" y="1198973"/>
                  <a:pt x="431369" y="1059968"/>
                </a:cubicBezTo>
                <a:cubicBezTo>
                  <a:pt x="431369" y="1042592"/>
                  <a:pt x="436876" y="1025628"/>
                  <a:pt x="447363" y="1009244"/>
                </a:cubicBezTo>
                <a:lnTo>
                  <a:pt x="461827" y="994347"/>
                </a:lnTo>
                <a:lnTo>
                  <a:pt x="347094" y="974437"/>
                </a:lnTo>
                <a:cubicBezTo>
                  <a:pt x="137682" y="929206"/>
                  <a:pt x="0" y="852609"/>
                  <a:pt x="0" y="765731"/>
                </a:cubicBezTo>
                <a:cubicBezTo>
                  <a:pt x="0" y="678853"/>
                  <a:pt x="137682" y="602256"/>
                  <a:pt x="347094" y="557025"/>
                </a:cubicBezTo>
                <a:lnTo>
                  <a:pt x="383452" y="550716"/>
                </a:lnTo>
                <a:lnTo>
                  <a:pt x="383815" y="549343"/>
                </a:lnTo>
                <a:cubicBezTo>
                  <a:pt x="509289" y="315489"/>
                  <a:pt x="999696" y="132332"/>
                  <a:pt x="1618202" y="90197"/>
                </a:cubicBezTo>
                <a:lnTo>
                  <a:pt x="1821019" y="83372"/>
                </a:lnTo>
                <a:lnTo>
                  <a:pt x="1845931" y="73719"/>
                </a:lnTo>
                <a:cubicBezTo>
                  <a:pt x="1988396" y="28171"/>
                  <a:pt x="2185210" y="0"/>
                  <a:pt x="2402605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5D6EB05-0BC0-0450-95E2-A7829A86A92F}"/>
              </a:ext>
            </a:extLst>
          </p:cNvPr>
          <p:cNvSpPr/>
          <p:nvPr/>
        </p:nvSpPr>
        <p:spPr>
          <a:xfrm>
            <a:off x="12799772" y="2577961"/>
            <a:ext cx="575814" cy="651248"/>
          </a:xfrm>
          <a:custGeom>
            <a:avLst/>
            <a:gdLst>
              <a:gd name="connsiteX0" fmla="*/ 2402605 w 3975969"/>
              <a:gd name="connsiteY0" fmla="*/ 0 h 1466355"/>
              <a:gd name="connsiteX1" fmla="*/ 3189862 w 3975969"/>
              <a:gd name="connsiteY1" fmla="*/ 251691 h 1466355"/>
              <a:gd name="connsiteX2" fmla="*/ 3173868 w 3975969"/>
              <a:gd name="connsiteY2" fmla="*/ 302415 h 1466355"/>
              <a:gd name="connsiteX3" fmla="*/ 3166493 w 3975969"/>
              <a:gd name="connsiteY3" fmla="*/ 310011 h 1466355"/>
              <a:gd name="connsiteX4" fmla="*/ 3188712 w 3975969"/>
              <a:gd name="connsiteY4" fmla="*/ 309295 h 1466355"/>
              <a:gd name="connsiteX5" fmla="*/ 3975969 w 3975969"/>
              <a:gd name="connsiteY5" fmla="*/ 560986 h 1466355"/>
              <a:gd name="connsiteX6" fmla="*/ 3689480 w 3975969"/>
              <a:gd name="connsiteY6" fmla="*/ 755203 h 1466355"/>
              <a:gd name="connsiteX7" fmla="*/ 3592229 w 3975969"/>
              <a:gd name="connsiteY7" fmla="*/ 774067 h 1466355"/>
              <a:gd name="connsiteX8" fmla="*/ 3593274 w 3975969"/>
              <a:gd name="connsiteY8" fmla="*/ 774343 h 1466355"/>
              <a:gd name="connsiteX9" fmla="*/ 3823856 w 3975969"/>
              <a:gd name="connsiteY9" fmla="*/ 952315 h 1466355"/>
              <a:gd name="connsiteX10" fmla="*/ 3195259 w 3975969"/>
              <a:gd name="connsiteY10" fmla="*/ 1198893 h 1466355"/>
              <a:gd name="connsiteX11" fmla="*/ 3108564 w 3975969"/>
              <a:gd name="connsiteY11" fmla="*/ 1201687 h 1466355"/>
              <a:gd name="connsiteX12" fmla="*/ 3112656 w 3975969"/>
              <a:gd name="connsiteY12" fmla="*/ 1214664 h 1466355"/>
              <a:gd name="connsiteX13" fmla="*/ 2325399 w 3975969"/>
              <a:gd name="connsiteY13" fmla="*/ 1466355 h 1466355"/>
              <a:gd name="connsiteX14" fmla="*/ 1600009 w 3975969"/>
              <a:gd name="connsiteY14" fmla="*/ 1312634 h 1466355"/>
              <a:gd name="connsiteX15" fmla="*/ 1570502 w 3975969"/>
              <a:gd name="connsiteY15" fmla="*/ 1282243 h 1466355"/>
              <a:gd name="connsiteX16" fmla="*/ 1452733 w 3975969"/>
              <a:gd name="connsiteY16" fmla="*/ 1300344 h 1466355"/>
              <a:gd name="connsiteX17" fmla="*/ 1218626 w 3975969"/>
              <a:gd name="connsiteY17" fmla="*/ 1311659 h 1466355"/>
              <a:gd name="connsiteX18" fmla="*/ 431369 w 3975969"/>
              <a:gd name="connsiteY18" fmla="*/ 1059968 h 1466355"/>
              <a:gd name="connsiteX19" fmla="*/ 447363 w 3975969"/>
              <a:gd name="connsiteY19" fmla="*/ 1009244 h 1466355"/>
              <a:gd name="connsiteX20" fmla="*/ 461827 w 3975969"/>
              <a:gd name="connsiteY20" fmla="*/ 994347 h 1466355"/>
              <a:gd name="connsiteX21" fmla="*/ 347094 w 3975969"/>
              <a:gd name="connsiteY21" fmla="*/ 974437 h 1466355"/>
              <a:gd name="connsiteX22" fmla="*/ 0 w 3975969"/>
              <a:gd name="connsiteY22" fmla="*/ 765731 h 1466355"/>
              <a:gd name="connsiteX23" fmla="*/ 347094 w 3975969"/>
              <a:gd name="connsiteY23" fmla="*/ 557025 h 1466355"/>
              <a:gd name="connsiteX24" fmla="*/ 383452 w 3975969"/>
              <a:gd name="connsiteY24" fmla="*/ 550716 h 1466355"/>
              <a:gd name="connsiteX25" fmla="*/ 383815 w 3975969"/>
              <a:gd name="connsiteY25" fmla="*/ 549343 h 1466355"/>
              <a:gd name="connsiteX26" fmla="*/ 1618202 w 3975969"/>
              <a:gd name="connsiteY26" fmla="*/ 90197 h 1466355"/>
              <a:gd name="connsiteX27" fmla="*/ 1821019 w 3975969"/>
              <a:gd name="connsiteY27" fmla="*/ 83372 h 1466355"/>
              <a:gd name="connsiteX28" fmla="*/ 1845931 w 3975969"/>
              <a:gd name="connsiteY28" fmla="*/ 73719 h 1466355"/>
              <a:gd name="connsiteX29" fmla="*/ 2402605 w 3975969"/>
              <a:gd name="connsiteY29" fmla="*/ 0 h 146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75969" h="1466355">
                <a:moveTo>
                  <a:pt x="2402605" y="0"/>
                </a:moveTo>
                <a:cubicBezTo>
                  <a:pt x="2837395" y="0"/>
                  <a:pt x="3189862" y="112686"/>
                  <a:pt x="3189862" y="251691"/>
                </a:cubicBezTo>
                <a:cubicBezTo>
                  <a:pt x="3189862" y="269067"/>
                  <a:pt x="3184355" y="286031"/>
                  <a:pt x="3173868" y="302415"/>
                </a:cubicBezTo>
                <a:lnTo>
                  <a:pt x="3166493" y="310011"/>
                </a:lnTo>
                <a:lnTo>
                  <a:pt x="3188712" y="309295"/>
                </a:lnTo>
                <a:cubicBezTo>
                  <a:pt x="3623502" y="309295"/>
                  <a:pt x="3975969" y="421981"/>
                  <a:pt x="3975969" y="560986"/>
                </a:cubicBezTo>
                <a:cubicBezTo>
                  <a:pt x="3975969" y="639176"/>
                  <a:pt x="3864446" y="709039"/>
                  <a:pt x="3689480" y="755203"/>
                </a:cubicBezTo>
                <a:lnTo>
                  <a:pt x="3592229" y="774067"/>
                </a:lnTo>
                <a:lnTo>
                  <a:pt x="3593274" y="774343"/>
                </a:lnTo>
                <a:cubicBezTo>
                  <a:pt x="3735739" y="819890"/>
                  <a:pt x="3823856" y="882813"/>
                  <a:pt x="3823856" y="952315"/>
                </a:cubicBezTo>
                <a:cubicBezTo>
                  <a:pt x="3823856" y="1073944"/>
                  <a:pt x="3553998" y="1175423"/>
                  <a:pt x="3195259" y="1198893"/>
                </a:cubicBezTo>
                <a:lnTo>
                  <a:pt x="3108564" y="1201687"/>
                </a:lnTo>
                <a:lnTo>
                  <a:pt x="3112656" y="1214664"/>
                </a:lnTo>
                <a:cubicBezTo>
                  <a:pt x="3112656" y="1353669"/>
                  <a:pt x="2760189" y="1466355"/>
                  <a:pt x="2325399" y="1466355"/>
                </a:cubicBezTo>
                <a:cubicBezTo>
                  <a:pt x="1999307" y="1466355"/>
                  <a:pt x="1719521" y="1402969"/>
                  <a:pt x="1600009" y="1312634"/>
                </a:cubicBezTo>
                <a:lnTo>
                  <a:pt x="1570502" y="1282243"/>
                </a:lnTo>
                <a:lnTo>
                  <a:pt x="1452733" y="1300344"/>
                </a:lnTo>
                <a:cubicBezTo>
                  <a:pt x="1378779" y="1307697"/>
                  <a:pt x="1300150" y="1311659"/>
                  <a:pt x="1218626" y="1311659"/>
                </a:cubicBezTo>
                <a:cubicBezTo>
                  <a:pt x="783836" y="1311659"/>
                  <a:pt x="431369" y="1198973"/>
                  <a:pt x="431369" y="1059968"/>
                </a:cubicBezTo>
                <a:cubicBezTo>
                  <a:pt x="431369" y="1042592"/>
                  <a:pt x="436876" y="1025628"/>
                  <a:pt x="447363" y="1009244"/>
                </a:cubicBezTo>
                <a:lnTo>
                  <a:pt x="461827" y="994347"/>
                </a:lnTo>
                <a:lnTo>
                  <a:pt x="347094" y="974437"/>
                </a:lnTo>
                <a:cubicBezTo>
                  <a:pt x="137682" y="929206"/>
                  <a:pt x="0" y="852609"/>
                  <a:pt x="0" y="765731"/>
                </a:cubicBezTo>
                <a:cubicBezTo>
                  <a:pt x="0" y="678853"/>
                  <a:pt x="137682" y="602256"/>
                  <a:pt x="347094" y="557025"/>
                </a:cubicBezTo>
                <a:lnTo>
                  <a:pt x="383452" y="550716"/>
                </a:lnTo>
                <a:lnTo>
                  <a:pt x="383815" y="549343"/>
                </a:lnTo>
                <a:cubicBezTo>
                  <a:pt x="509289" y="315489"/>
                  <a:pt x="999696" y="132332"/>
                  <a:pt x="1618202" y="90197"/>
                </a:cubicBezTo>
                <a:lnTo>
                  <a:pt x="1821019" y="83372"/>
                </a:lnTo>
                <a:lnTo>
                  <a:pt x="1845931" y="73719"/>
                </a:lnTo>
                <a:cubicBezTo>
                  <a:pt x="1988396" y="28171"/>
                  <a:pt x="2185210" y="0"/>
                  <a:pt x="240260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3F97CF-DC6C-E015-7680-4BE05952C19F}"/>
              </a:ext>
            </a:extLst>
          </p:cNvPr>
          <p:cNvSpPr/>
          <p:nvPr/>
        </p:nvSpPr>
        <p:spPr>
          <a:xfrm>
            <a:off x="11478686" y="3002659"/>
            <a:ext cx="575814" cy="552173"/>
          </a:xfrm>
          <a:custGeom>
            <a:avLst/>
            <a:gdLst>
              <a:gd name="connsiteX0" fmla="*/ 2402605 w 3975969"/>
              <a:gd name="connsiteY0" fmla="*/ 0 h 1466355"/>
              <a:gd name="connsiteX1" fmla="*/ 3189862 w 3975969"/>
              <a:gd name="connsiteY1" fmla="*/ 251691 h 1466355"/>
              <a:gd name="connsiteX2" fmla="*/ 3173868 w 3975969"/>
              <a:gd name="connsiteY2" fmla="*/ 302415 h 1466355"/>
              <a:gd name="connsiteX3" fmla="*/ 3166493 w 3975969"/>
              <a:gd name="connsiteY3" fmla="*/ 310011 h 1466355"/>
              <a:gd name="connsiteX4" fmla="*/ 3188712 w 3975969"/>
              <a:gd name="connsiteY4" fmla="*/ 309295 h 1466355"/>
              <a:gd name="connsiteX5" fmla="*/ 3975969 w 3975969"/>
              <a:gd name="connsiteY5" fmla="*/ 560986 h 1466355"/>
              <a:gd name="connsiteX6" fmla="*/ 3689480 w 3975969"/>
              <a:gd name="connsiteY6" fmla="*/ 755203 h 1466355"/>
              <a:gd name="connsiteX7" fmla="*/ 3592229 w 3975969"/>
              <a:gd name="connsiteY7" fmla="*/ 774067 h 1466355"/>
              <a:gd name="connsiteX8" fmla="*/ 3593274 w 3975969"/>
              <a:gd name="connsiteY8" fmla="*/ 774343 h 1466355"/>
              <a:gd name="connsiteX9" fmla="*/ 3823856 w 3975969"/>
              <a:gd name="connsiteY9" fmla="*/ 952315 h 1466355"/>
              <a:gd name="connsiteX10" fmla="*/ 3195259 w 3975969"/>
              <a:gd name="connsiteY10" fmla="*/ 1198893 h 1466355"/>
              <a:gd name="connsiteX11" fmla="*/ 3108564 w 3975969"/>
              <a:gd name="connsiteY11" fmla="*/ 1201687 h 1466355"/>
              <a:gd name="connsiteX12" fmla="*/ 3112656 w 3975969"/>
              <a:gd name="connsiteY12" fmla="*/ 1214664 h 1466355"/>
              <a:gd name="connsiteX13" fmla="*/ 2325399 w 3975969"/>
              <a:gd name="connsiteY13" fmla="*/ 1466355 h 1466355"/>
              <a:gd name="connsiteX14" fmla="*/ 1600009 w 3975969"/>
              <a:gd name="connsiteY14" fmla="*/ 1312634 h 1466355"/>
              <a:gd name="connsiteX15" fmla="*/ 1570502 w 3975969"/>
              <a:gd name="connsiteY15" fmla="*/ 1282243 h 1466355"/>
              <a:gd name="connsiteX16" fmla="*/ 1452733 w 3975969"/>
              <a:gd name="connsiteY16" fmla="*/ 1300344 h 1466355"/>
              <a:gd name="connsiteX17" fmla="*/ 1218626 w 3975969"/>
              <a:gd name="connsiteY17" fmla="*/ 1311659 h 1466355"/>
              <a:gd name="connsiteX18" fmla="*/ 431369 w 3975969"/>
              <a:gd name="connsiteY18" fmla="*/ 1059968 h 1466355"/>
              <a:gd name="connsiteX19" fmla="*/ 447363 w 3975969"/>
              <a:gd name="connsiteY19" fmla="*/ 1009244 h 1466355"/>
              <a:gd name="connsiteX20" fmla="*/ 461827 w 3975969"/>
              <a:gd name="connsiteY20" fmla="*/ 994347 h 1466355"/>
              <a:gd name="connsiteX21" fmla="*/ 347094 w 3975969"/>
              <a:gd name="connsiteY21" fmla="*/ 974437 h 1466355"/>
              <a:gd name="connsiteX22" fmla="*/ 0 w 3975969"/>
              <a:gd name="connsiteY22" fmla="*/ 765731 h 1466355"/>
              <a:gd name="connsiteX23" fmla="*/ 347094 w 3975969"/>
              <a:gd name="connsiteY23" fmla="*/ 557025 h 1466355"/>
              <a:gd name="connsiteX24" fmla="*/ 383452 w 3975969"/>
              <a:gd name="connsiteY24" fmla="*/ 550716 h 1466355"/>
              <a:gd name="connsiteX25" fmla="*/ 383815 w 3975969"/>
              <a:gd name="connsiteY25" fmla="*/ 549343 h 1466355"/>
              <a:gd name="connsiteX26" fmla="*/ 1618202 w 3975969"/>
              <a:gd name="connsiteY26" fmla="*/ 90197 h 1466355"/>
              <a:gd name="connsiteX27" fmla="*/ 1821019 w 3975969"/>
              <a:gd name="connsiteY27" fmla="*/ 83372 h 1466355"/>
              <a:gd name="connsiteX28" fmla="*/ 1845931 w 3975969"/>
              <a:gd name="connsiteY28" fmla="*/ 73719 h 1466355"/>
              <a:gd name="connsiteX29" fmla="*/ 2402605 w 3975969"/>
              <a:gd name="connsiteY29" fmla="*/ 0 h 146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75969" h="1466355">
                <a:moveTo>
                  <a:pt x="2402605" y="0"/>
                </a:moveTo>
                <a:cubicBezTo>
                  <a:pt x="2837395" y="0"/>
                  <a:pt x="3189862" y="112686"/>
                  <a:pt x="3189862" y="251691"/>
                </a:cubicBezTo>
                <a:cubicBezTo>
                  <a:pt x="3189862" y="269067"/>
                  <a:pt x="3184355" y="286031"/>
                  <a:pt x="3173868" y="302415"/>
                </a:cubicBezTo>
                <a:lnTo>
                  <a:pt x="3166493" y="310011"/>
                </a:lnTo>
                <a:lnTo>
                  <a:pt x="3188712" y="309295"/>
                </a:lnTo>
                <a:cubicBezTo>
                  <a:pt x="3623502" y="309295"/>
                  <a:pt x="3975969" y="421981"/>
                  <a:pt x="3975969" y="560986"/>
                </a:cubicBezTo>
                <a:cubicBezTo>
                  <a:pt x="3975969" y="639176"/>
                  <a:pt x="3864446" y="709039"/>
                  <a:pt x="3689480" y="755203"/>
                </a:cubicBezTo>
                <a:lnTo>
                  <a:pt x="3592229" y="774067"/>
                </a:lnTo>
                <a:lnTo>
                  <a:pt x="3593274" y="774343"/>
                </a:lnTo>
                <a:cubicBezTo>
                  <a:pt x="3735739" y="819890"/>
                  <a:pt x="3823856" y="882813"/>
                  <a:pt x="3823856" y="952315"/>
                </a:cubicBezTo>
                <a:cubicBezTo>
                  <a:pt x="3823856" y="1073944"/>
                  <a:pt x="3553998" y="1175423"/>
                  <a:pt x="3195259" y="1198893"/>
                </a:cubicBezTo>
                <a:lnTo>
                  <a:pt x="3108564" y="1201687"/>
                </a:lnTo>
                <a:lnTo>
                  <a:pt x="3112656" y="1214664"/>
                </a:lnTo>
                <a:cubicBezTo>
                  <a:pt x="3112656" y="1353669"/>
                  <a:pt x="2760189" y="1466355"/>
                  <a:pt x="2325399" y="1466355"/>
                </a:cubicBezTo>
                <a:cubicBezTo>
                  <a:pt x="1999307" y="1466355"/>
                  <a:pt x="1719521" y="1402969"/>
                  <a:pt x="1600009" y="1312634"/>
                </a:cubicBezTo>
                <a:lnTo>
                  <a:pt x="1570502" y="1282243"/>
                </a:lnTo>
                <a:lnTo>
                  <a:pt x="1452733" y="1300344"/>
                </a:lnTo>
                <a:cubicBezTo>
                  <a:pt x="1378779" y="1307697"/>
                  <a:pt x="1300150" y="1311659"/>
                  <a:pt x="1218626" y="1311659"/>
                </a:cubicBezTo>
                <a:cubicBezTo>
                  <a:pt x="783836" y="1311659"/>
                  <a:pt x="431369" y="1198973"/>
                  <a:pt x="431369" y="1059968"/>
                </a:cubicBezTo>
                <a:cubicBezTo>
                  <a:pt x="431369" y="1042592"/>
                  <a:pt x="436876" y="1025628"/>
                  <a:pt x="447363" y="1009244"/>
                </a:cubicBezTo>
                <a:lnTo>
                  <a:pt x="461827" y="994347"/>
                </a:lnTo>
                <a:lnTo>
                  <a:pt x="347094" y="974437"/>
                </a:lnTo>
                <a:cubicBezTo>
                  <a:pt x="137682" y="929206"/>
                  <a:pt x="0" y="852609"/>
                  <a:pt x="0" y="765731"/>
                </a:cubicBezTo>
                <a:cubicBezTo>
                  <a:pt x="0" y="678853"/>
                  <a:pt x="137682" y="602256"/>
                  <a:pt x="347094" y="557025"/>
                </a:cubicBezTo>
                <a:lnTo>
                  <a:pt x="383452" y="550716"/>
                </a:lnTo>
                <a:lnTo>
                  <a:pt x="383815" y="549343"/>
                </a:lnTo>
                <a:cubicBezTo>
                  <a:pt x="509289" y="315489"/>
                  <a:pt x="999696" y="132332"/>
                  <a:pt x="1618202" y="90197"/>
                </a:cubicBezTo>
                <a:lnTo>
                  <a:pt x="1821019" y="83372"/>
                </a:lnTo>
                <a:lnTo>
                  <a:pt x="1845931" y="73719"/>
                </a:lnTo>
                <a:cubicBezTo>
                  <a:pt x="1988396" y="28171"/>
                  <a:pt x="2185210" y="0"/>
                  <a:pt x="2402605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87C0E79-8653-FA52-42B8-98ECCC559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12" y="6646964"/>
            <a:ext cx="1789589" cy="130493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238796" y="3544427"/>
            <a:ext cx="8905083" cy="2179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미세먼지 </a:t>
            </a:r>
            <a:r>
              <a:rPr lang="ko-KR" altLang="en-US" sz="48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r>
              <a:rPr lang="en-US" altLang="ko-KR" sz="48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8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및 </a:t>
            </a:r>
            <a:endParaRPr lang="en-US" altLang="ko-KR" sz="4800" b="1" i="1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사전예보 시스템 구축 </a:t>
            </a:r>
            <a:endParaRPr lang="en-US" altLang="ko-KR" sz="4800" b="1" i="1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2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C8CDF8-6731-A529-DB27-47B55462CE83}"/>
              </a:ext>
            </a:extLst>
          </p:cNvPr>
          <p:cNvSpPr/>
          <p:nvPr/>
        </p:nvSpPr>
        <p:spPr>
          <a:xfrm>
            <a:off x="0" y="0"/>
            <a:ext cx="7655560" cy="103130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12B80E-751C-A95C-8060-43B2B77803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20855" y="24535"/>
            <a:ext cx="7655561" cy="9233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타원 12"/>
          <p:cNvSpPr/>
          <p:nvPr/>
        </p:nvSpPr>
        <p:spPr>
          <a:xfrm>
            <a:off x="8718069" y="244447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D8A3C9-7119-F9D5-0EB4-B17F8BB0AB40}"/>
              </a:ext>
            </a:extLst>
          </p:cNvPr>
          <p:cNvSpPr/>
          <p:nvPr/>
        </p:nvSpPr>
        <p:spPr>
          <a:xfrm>
            <a:off x="7655560" y="1412906"/>
            <a:ext cx="10632440" cy="142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DDBF1F-6472-3477-0134-788944E146B1}"/>
              </a:ext>
            </a:extLst>
          </p:cNvPr>
          <p:cNvSpPr txBox="1"/>
          <p:nvPr/>
        </p:nvSpPr>
        <p:spPr>
          <a:xfrm>
            <a:off x="8001000" y="261467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23145" y="2625684"/>
            <a:ext cx="1682115" cy="51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/>
              <a:t>팀원 소개</a:t>
            </a:r>
            <a:endParaRPr lang="ko-KR" altLang="en-US" sz="2800"/>
          </a:p>
        </p:txBody>
      </p:sp>
      <p:sp>
        <p:nvSpPr>
          <p:cNvPr id="32" name="타원 31"/>
          <p:cNvSpPr/>
          <p:nvPr/>
        </p:nvSpPr>
        <p:spPr>
          <a:xfrm>
            <a:off x="8718069" y="36195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altLang="ko-KR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17"/>
          <p:cNvSpPr txBox="1"/>
          <p:nvPr/>
        </p:nvSpPr>
        <p:spPr>
          <a:xfrm>
            <a:off x="9919335" y="3800714"/>
            <a:ext cx="1685925" cy="51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/>
              <a:t>개발 목적</a:t>
            </a:r>
            <a:endParaRPr lang="ko-KR" altLang="en-US" sz="2800"/>
          </a:p>
        </p:txBody>
      </p:sp>
      <p:sp>
        <p:nvSpPr>
          <p:cNvPr id="34" name="타원 33"/>
          <p:cNvSpPr/>
          <p:nvPr/>
        </p:nvSpPr>
        <p:spPr>
          <a:xfrm>
            <a:off x="8718069" y="48387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altLang="ko-KR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17"/>
          <p:cNvSpPr txBox="1"/>
          <p:nvPr/>
        </p:nvSpPr>
        <p:spPr>
          <a:xfrm>
            <a:off x="9919335" y="5019914"/>
            <a:ext cx="1685925" cy="51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/>
              <a:t>개발 환경</a:t>
            </a:r>
            <a:endParaRPr lang="ko-KR" altLang="en-US" sz="2800"/>
          </a:p>
        </p:txBody>
      </p:sp>
      <p:sp>
        <p:nvSpPr>
          <p:cNvPr id="36" name="타원 35"/>
          <p:cNvSpPr/>
          <p:nvPr/>
        </p:nvSpPr>
        <p:spPr>
          <a:xfrm>
            <a:off x="8718069" y="59817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altLang="ko-KR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17"/>
          <p:cNvSpPr txBox="1"/>
          <p:nvPr/>
        </p:nvSpPr>
        <p:spPr>
          <a:xfrm>
            <a:off x="9934575" y="6162914"/>
            <a:ext cx="2028825" cy="51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/>
              <a:t>개발 설계도</a:t>
            </a:r>
            <a:endParaRPr lang="ko-KR" altLang="en-US" sz="2800"/>
          </a:p>
        </p:txBody>
      </p:sp>
      <p:sp>
        <p:nvSpPr>
          <p:cNvPr id="38" name="타원 37"/>
          <p:cNvSpPr/>
          <p:nvPr/>
        </p:nvSpPr>
        <p:spPr>
          <a:xfrm>
            <a:off x="8718069" y="72009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altLang="ko-KR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17"/>
          <p:cNvSpPr txBox="1"/>
          <p:nvPr/>
        </p:nvSpPr>
        <p:spPr>
          <a:xfrm>
            <a:off x="9919335" y="7382114"/>
            <a:ext cx="1685924" cy="51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/>
              <a:t>기능 구현</a:t>
            </a:r>
            <a:endParaRPr lang="ko-KR" altLang="en-US" sz="2800"/>
          </a:p>
        </p:txBody>
      </p:sp>
      <p:sp>
        <p:nvSpPr>
          <p:cNvPr id="40" name="타원 39"/>
          <p:cNvSpPr/>
          <p:nvPr/>
        </p:nvSpPr>
        <p:spPr>
          <a:xfrm>
            <a:off x="8718069" y="84201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altLang="ko-KR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17"/>
          <p:cNvSpPr txBox="1"/>
          <p:nvPr/>
        </p:nvSpPr>
        <p:spPr>
          <a:xfrm>
            <a:off x="9982200" y="8601314"/>
            <a:ext cx="914400" cy="51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/>
              <a:t>총평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78868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8109" y="2667443"/>
            <a:ext cx="4949496" cy="4950829"/>
            <a:chOff x="6668109" y="2667443"/>
            <a:chExt cx="4949496" cy="49508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8109" y="2667443"/>
              <a:ext cx="4949496" cy="49508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410" y="1484480"/>
            <a:ext cx="1551522" cy="359021"/>
            <a:chOff x="41410" y="1484480"/>
            <a:chExt cx="1551522" cy="3590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1410" y="1484480"/>
              <a:ext cx="1551522" cy="35902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8076" y="2648157"/>
            <a:ext cx="3741822" cy="65775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7564" y="3368735"/>
            <a:ext cx="3685257" cy="6478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7564" y="4122673"/>
            <a:ext cx="3685257" cy="6478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529552" y="1431324"/>
            <a:ext cx="1551522" cy="359021"/>
            <a:chOff x="16529552" y="1431324"/>
            <a:chExt cx="1551522" cy="3590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529552" y="1431324"/>
              <a:ext cx="1551522" cy="35902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64081" y="2618852"/>
            <a:ext cx="3685257" cy="6478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64081" y="3368735"/>
            <a:ext cx="3685257" cy="6478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37502" y="4122673"/>
            <a:ext cx="3685257" cy="6478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410" y="6481946"/>
            <a:ext cx="1551522" cy="359021"/>
            <a:chOff x="41410" y="6481946"/>
            <a:chExt cx="1551522" cy="35902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1410" y="6481946"/>
              <a:ext cx="1551522" cy="35902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0720" y="7596263"/>
            <a:ext cx="3685257" cy="64781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7564" y="8350890"/>
            <a:ext cx="3685257" cy="64781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4144" y="9100768"/>
            <a:ext cx="3685257" cy="6478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529552" y="6535102"/>
            <a:ext cx="1551522" cy="359021"/>
            <a:chOff x="16529552" y="6535102"/>
            <a:chExt cx="1551522" cy="35902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529552" y="6535102"/>
              <a:ext cx="1551522" cy="35902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64081" y="7569685"/>
            <a:ext cx="4382670" cy="64781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64081" y="8350890"/>
            <a:ext cx="4382670" cy="64781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17237" y="9100768"/>
            <a:ext cx="4382670" cy="647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67E112-855F-EB9C-2F44-53D991F5C98A}"/>
              </a:ext>
            </a:extLst>
          </p:cNvPr>
          <p:cNvSpPr txBox="1"/>
          <p:nvPr/>
        </p:nvSpPr>
        <p:spPr>
          <a:xfrm>
            <a:off x="7749687" y="4727358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팀원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2E672-1E1B-0171-8F6C-162C8C242A6B}"/>
              </a:ext>
            </a:extLst>
          </p:cNvPr>
          <p:cNvSpPr txBox="1"/>
          <p:nvPr/>
        </p:nvSpPr>
        <p:spPr>
          <a:xfrm>
            <a:off x="1107564" y="951784"/>
            <a:ext cx="2236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/>
              <a:t>정</a:t>
            </a:r>
            <a:r>
              <a:rPr lang="ko-KR" altLang="en-US" sz="3600" b="1" dirty="0"/>
              <a:t>은영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104CF-92CF-5A00-B523-BE4306D3FC90}"/>
              </a:ext>
            </a:extLst>
          </p:cNvPr>
          <p:cNvSpPr txBox="1"/>
          <p:nvPr/>
        </p:nvSpPr>
        <p:spPr>
          <a:xfrm>
            <a:off x="14769825" y="952309"/>
            <a:ext cx="2236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/>
              <a:t>김</a:t>
            </a:r>
            <a:r>
              <a:rPr lang="ko-KR" altLang="en-US" sz="3600" b="1" dirty="0"/>
              <a:t>지영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72A99-1818-5272-1808-FC462329E7A8}"/>
              </a:ext>
            </a:extLst>
          </p:cNvPr>
          <p:cNvSpPr txBox="1"/>
          <p:nvPr/>
        </p:nvSpPr>
        <p:spPr>
          <a:xfrm>
            <a:off x="1107564" y="5933750"/>
            <a:ext cx="2236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/>
              <a:t>박</a:t>
            </a:r>
            <a:r>
              <a:rPr lang="ko-KR" altLang="en-US" sz="3600" b="1" dirty="0"/>
              <a:t>지은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2A919-BD08-E32C-77FD-BDADBD4A1AE4}"/>
              </a:ext>
            </a:extLst>
          </p:cNvPr>
          <p:cNvSpPr txBox="1"/>
          <p:nvPr/>
        </p:nvSpPr>
        <p:spPr>
          <a:xfrm>
            <a:off x="14769825" y="6092472"/>
            <a:ext cx="2236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/>
              <a:t>이</a:t>
            </a:r>
            <a:r>
              <a:rPr lang="ko-KR" altLang="en-US" sz="3600" b="1"/>
              <a:t>승주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77B3A6-2CB7-4AF4-AA3C-C84DBE947F33}"/>
              </a:ext>
            </a:extLst>
          </p:cNvPr>
          <p:cNvSpPr/>
          <p:nvPr/>
        </p:nvSpPr>
        <p:spPr>
          <a:xfrm>
            <a:off x="1460090" y="892277"/>
            <a:ext cx="15367821" cy="8546691"/>
          </a:xfrm>
          <a:prstGeom prst="rect">
            <a:avLst/>
          </a:prstGeom>
          <a:noFill/>
          <a:ln w="857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1755060" y="1444250"/>
            <a:ext cx="13155560" cy="72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42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비트로 코어 TTF"/>
              </a:rPr>
              <a:t>개발 목적</a:t>
            </a:r>
            <a:r>
              <a:rPr lang="ko-KR" altLang="ko-KR" sz="165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rPr>
              <a:t> </a:t>
            </a:r>
            <a:endParaRPr lang="ko-KR" altLang="ko-KR" sz="1650" b="1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5060" y="2479804"/>
            <a:ext cx="1446816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/>
              <a:t>내용</a:t>
            </a:r>
            <a:endParaRPr lang="ko-KR" altLang="en-US" sz="27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4897FC-79F4-49DF-A5C4-DF20C320E319}"/>
              </a:ext>
            </a:extLst>
          </p:cNvPr>
          <p:cNvSpPr/>
          <p:nvPr/>
        </p:nvSpPr>
        <p:spPr>
          <a:xfrm>
            <a:off x="12772108" y="8915754"/>
            <a:ext cx="3495368" cy="907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EE889-BCB7-4135-A6FC-82A7340FA957}"/>
              </a:ext>
            </a:extLst>
          </p:cNvPr>
          <p:cNvSpPr txBox="1"/>
          <p:nvPr/>
        </p:nvSpPr>
        <p:spPr>
          <a:xfrm>
            <a:off x="13030204" y="7461511"/>
            <a:ext cx="2979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tx1">
                    <a:lumMod val="65000"/>
                    <a:lumOff val="3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01</a:t>
            </a:r>
            <a:endParaRPr lang="ko-KR" altLang="en-US" sz="18000" dirty="0">
              <a:solidFill>
                <a:schemeClr val="tx1">
                  <a:lumMod val="65000"/>
                  <a:lumOff val="35000"/>
                </a:schemeClr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06BE9A5-4FD6-7682-51AB-A1973A65DF0E}"/>
              </a:ext>
            </a:extLst>
          </p:cNvPr>
          <p:cNvGrpSpPr/>
          <p:nvPr/>
        </p:nvGrpSpPr>
        <p:grpSpPr>
          <a:xfrm>
            <a:off x="13288002" y="324235"/>
            <a:ext cx="4602090" cy="1697324"/>
            <a:chOff x="8858668" y="216156"/>
            <a:chExt cx="3068060" cy="1131549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5964EC4-495B-40FA-A0FE-A1ABCAAD8614}"/>
                </a:ext>
              </a:extLst>
            </p:cNvPr>
            <p:cNvGrpSpPr/>
            <p:nvPr/>
          </p:nvGrpSpPr>
          <p:grpSpPr>
            <a:xfrm>
              <a:off x="8858668" y="468779"/>
              <a:ext cx="3068060" cy="878926"/>
              <a:chOff x="8001364" y="850150"/>
              <a:chExt cx="3068060" cy="878926"/>
            </a:xfrm>
          </p:grpSpPr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569113B3-0867-433C-B852-BAEE87EDE5F9}"/>
                  </a:ext>
                </a:extLst>
              </p:cNvPr>
              <p:cNvSpPr/>
              <p:nvPr/>
            </p:nvSpPr>
            <p:spPr>
              <a:xfrm>
                <a:off x="8001364" y="1030679"/>
                <a:ext cx="1885808" cy="698397"/>
              </a:xfrm>
              <a:custGeom>
                <a:avLst/>
                <a:gdLst>
                  <a:gd name="connsiteX0" fmla="*/ 2402605 w 3975969"/>
                  <a:gd name="connsiteY0" fmla="*/ 0 h 1466355"/>
                  <a:gd name="connsiteX1" fmla="*/ 3189862 w 3975969"/>
                  <a:gd name="connsiteY1" fmla="*/ 251691 h 1466355"/>
                  <a:gd name="connsiteX2" fmla="*/ 3173868 w 3975969"/>
                  <a:gd name="connsiteY2" fmla="*/ 302415 h 1466355"/>
                  <a:gd name="connsiteX3" fmla="*/ 3166493 w 3975969"/>
                  <a:gd name="connsiteY3" fmla="*/ 310011 h 1466355"/>
                  <a:gd name="connsiteX4" fmla="*/ 3188712 w 3975969"/>
                  <a:gd name="connsiteY4" fmla="*/ 309295 h 1466355"/>
                  <a:gd name="connsiteX5" fmla="*/ 3975969 w 3975969"/>
                  <a:gd name="connsiteY5" fmla="*/ 560986 h 1466355"/>
                  <a:gd name="connsiteX6" fmla="*/ 3689480 w 3975969"/>
                  <a:gd name="connsiteY6" fmla="*/ 755203 h 1466355"/>
                  <a:gd name="connsiteX7" fmla="*/ 3592229 w 3975969"/>
                  <a:gd name="connsiteY7" fmla="*/ 774067 h 1466355"/>
                  <a:gd name="connsiteX8" fmla="*/ 3593274 w 3975969"/>
                  <a:gd name="connsiteY8" fmla="*/ 774343 h 1466355"/>
                  <a:gd name="connsiteX9" fmla="*/ 3823856 w 3975969"/>
                  <a:gd name="connsiteY9" fmla="*/ 952315 h 1466355"/>
                  <a:gd name="connsiteX10" fmla="*/ 3195259 w 3975969"/>
                  <a:gd name="connsiteY10" fmla="*/ 1198893 h 1466355"/>
                  <a:gd name="connsiteX11" fmla="*/ 3108564 w 3975969"/>
                  <a:gd name="connsiteY11" fmla="*/ 1201687 h 1466355"/>
                  <a:gd name="connsiteX12" fmla="*/ 3112656 w 3975969"/>
                  <a:gd name="connsiteY12" fmla="*/ 1214664 h 1466355"/>
                  <a:gd name="connsiteX13" fmla="*/ 2325399 w 3975969"/>
                  <a:gd name="connsiteY13" fmla="*/ 1466355 h 1466355"/>
                  <a:gd name="connsiteX14" fmla="*/ 1600009 w 3975969"/>
                  <a:gd name="connsiteY14" fmla="*/ 1312634 h 1466355"/>
                  <a:gd name="connsiteX15" fmla="*/ 1570502 w 3975969"/>
                  <a:gd name="connsiteY15" fmla="*/ 1282243 h 1466355"/>
                  <a:gd name="connsiteX16" fmla="*/ 1452733 w 3975969"/>
                  <a:gd name="connsiteY16" fmla="*/ 1300344 h 1466355"/>
                  <a:gd name="connsiteX17" fmla="*/ 1218626 w 3975969"/>
                  <a:gd name="connsiteY17" fmla="*/ 1311659 h 1466355"/>
                  <a:gd name="connsiteX18" fmla="*/ 431369 w 3975969"/>
                  <a:gd name="connsiteY18" fmla="*/ 1059968 h 1466355"/>
                  <a:gd name="connsiteX19" fmla="*/ 447363 w 3975969"/>
                  <a:gd name="connsiteY19" fmla="*/ 1009244 h 1466355"/>
                  <a:gd name="connsiteX20" fmla="*/ 461827 w 3975969"/>
                  <a:gd name="connsiteY20" fmla="*/ 994347 h 1466355"/>
                  <a:gd name="connsiteX21" fmla="*/ 347094 w 3975969"/>
                  <a:gd name="connsiteY21" fmla="*/ 974437 h 1466355"/>
                  <a:gd name="connsiteX22" fmla="*/ 0 w 3975969"/>
                  <a:gd name="connsiteY22" fmla="*/ 765731 h 1466355"/>
                  <a:gd name="connsiteX23" fmla="*/ 347094 w 3975969"/>
                  <a:gd name="connsiteY23" fmla="*/ 557025 h 1466355"/>
                  <a:gd name="connsiteX24" fmla="*/ 383452 w 3975969"/>
                  <a:gd name="connsiteY24" fmla="*/ 550716 h 1466355"/>
                  <a:gd name="connsiteX25" fmla="*/ 383815 w 3975969"/>
                  <a:gd name="connsiteY25" fmla="*/ 549343 h 1466355"/>
                  <a:gd name="connsiteX26" fmla="*/ 1618202 w 3975969"/>
                  <a:gd name="connsiteY26" fmla="*/ 90197 h 1466355"/>
                  <a:gd name="connsiteX27" fmla="*/ 1821019 w 3975969"/>
                  <a:gd name="connsiteY27" fmla="*/ 83372 h 1466355"/>
                  <a:gd name="connsiteX28" fmla="*/ 1845931 w 3975969"/>
                  <a:gd name="connsiteY28" fmla="*/ 73719 h 1466355"/>
                  <a:gd name="connsiteX29" fmla="*/ 2402605 w 3975969"/>
                  <a:gd name="connsiteY29" fmla="*/ 0 h 146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75969" h="1466355">
                    <a:moveTo>
                      <a:pt x="2402605" y="0"/>
                    </a:moveTo>
                    <a:cubicBezTo>
                      <a:pt x="2837395" y="0"/>
                      <a:pt x="3189862" y="112686"/>
                      <a:pt x="3189862" y="251691"/>
                    </a:cubicBezTo>
                    <a:cubicBezTo>
                      <a:pt x="3189862" y="269067"/>
                      <a:pt x="3184355" y="286031"/>
                      <a:pt x="3173868" y="302415"/>
                    </a:cubicBezTo>
                    <a:lnTo>
                      <a:pt x="3166493" y="310011"/>
                    </a:lnTo>
                    <a:lnTo>
                      <a:pt x="3188712" y="309295"/>
                    </a:lnTo>
                    <a:cubicBezTo>
                      <a:pt x="3623502" y="309295"/>
                      <a:pt x="3975969" y="421981"/>
                      <a:pt x="3975969" y="560986"/>
                    </a:cubicBezTo>
                    <a:cubicBezTo>
                      <a:pt x="3975969" y="639176"/>
                      <a:pt x="3864446" y="709039"/>
                      <a:pt x="3689480" y="755203"/>
                    </a:cubicBezTo>
                    <a:lnTo>
                      <a:pt x="3592229" y="774067"/>
                    </a:lnTo>
                    <a:lnTo>
                      <a:pt x="3593274" y="774343"/>
                    </a:lnTo>
                    <a:cubicBezTo>
                      <a:pt x="3735739" y="819890"/>
                      <a:pt x="3823856" y="882813"/>
                      <a:pt x="3823856" y="952315"/>
                    </a:cubicBezTo>
                    <a:cubicBezTo>
                      <a:pt x="3823856" y="1073944"/>
                      <a:pt x="3553998" y="1175423"/>
                      <a:pt x="3195259" y="1198893"/>
                    </a:cubicBezTo>
                    <a:lnTo>
                      <a:pt x="3108564" y="1201687"/>
                    </a:lnTo>
                    <a:lnTo>
                      <a:pt x="3112656" y="1214664"/>
                    </a:lnTo>
                    <a:cubicBezTo>
                      <a:pt x="3112656" y="1353669"/>
                      <a:pt x="2760189" y="1466355"/>
                      <a:pt x="2325399" y="1466355"/>
                    </a:cubicBezTo>
                    <a:cubicBezTo>
                      <a:pt x="1999307" y="1466355"/>
                      <a:pt x="1719521" y="1402969"/>
                      <a:pt x="1600009" y="1312634"/>
                    </a:cubicBezTo>
                    <a:lnTo>
                      <a:pt x="1570502" y="1282243"/>
                    </a:lnTo>
                    <a:lnTo>
                      <a:pt x="1452733" y="1300344"/>
                    </a:lnTo>
                    <a:cubicBezTo>
                      <a:pt x="1378779" y="1307697"/>
                      <a:pt x="1300150" y="1311659"/>
                      <a:pt x="1218626" y="1311659"/>
                    </a:cubicBezTo>
                    <a:cubicBezTo>
                      <a:pt x="783836" y="1311659"/>
                      <a:pt x="431369" y="1198973"/>
                      <a:pt x="431369" y="1059968"/>
                    </a:cubicBezTo>
                    <a:cubicBezTo>
                      <a:pt x="431369" y="1042592"/>
                      <a:pt x="436876" y="1025628"/>
                      <a:pt x="447363" y="1009244"/>
                    </a:cubicBezTo>
                    <a:lnTo>
                      <a:pt x="461827" y="994347"/>
                    </a:lnTo>
                    <a:lnTo>
                      <a:pt x="347094" y="974437"/>
                    </a:lnTo>
                    <a:cubicBezTo>
                      <a:pt x="137682" y="929206"/>
                      <a:pt x="0" y="852609"/>
                      <a:pt x="0" y="765731"/>
                    </a:cubicBezTo>
                    <a:cubicBezTo>
                      <a:pt x="0" y="678853"/>
                      <a:pt x="137682" y="602256"/>
                      <a:pt x="347094" y="557025"/>
                    </a:cubicBezTo>
                    <a:lnTo>
                      <a:pt x="383452" y="550716"/>
                    </a:lnTo>
                    <a:lnTo>
                      <a:pt x="383815" y="549343"/>
                    </a:lnTo>
                    <a:cubicBezTo>
                      <a:pt x="509289" y="315489"/>
                      <a:pt x="999696" y="132332"/>
                      <a:pt x="1618202" y="90197"/>
                    </a:cubicBezTo>
                    <a:lnTo>
                      <a:pt x="1821019" y="83372"/>
                    </a:lnTo>
                    <a:lnTo>
                      <a:pt x="1845931" y="73719"/>
                    </a:lnTo>
                    <a:cubicBezTo>
                      <a:pt x="1988396" y="28171"/>
                      <a:pt x="2185210" y="0"/>
                      <a:pt x="240260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BB170857-B772-440B-B5D0-0682733DA7A3}"/>
                  </a:ext>
                </a:extLst>
              </p:cNvPr>
              <p:cNvSpPr/>
              <p:nvPr/>
            </p:nvSpPr>
            <p:spPr>
              <a:xfrm>
                <a:off x="9183616" y="850150"/>
                <a:ext cx="1885808" cy="698397"/>
              </a:xfrm>
              <a:custGeom>
                <a:avLst/>
                <a:gdLst>
                  <a:gd name="connsiteX0" fmla="*/ 2402605 w 3975969"/>
                  <a:gd name="connsiteY0" fmla="*/ 0 h 1466355"/>
                  <a:gd name="connsiteX1" fmla="*/ 3189862 w 3975969"/>
                  <a:gd name="connsiteY1" fmla="*/ 251691 h 1466355"/>
                  <a:gd name="connsiteX2" fmla="*/ 3173868 w 3975969"/>
                  <a:gd name="connsiteY2" fmla="*/ 302415 h 1466355"/>
                  <a:gd name="connsiteX3" fmla="*/ 3166493 w 3975969"/>
                  <a:gd name="connsiteY3" fmla="*/ 310011 h 1466355"/>
                  <a:gd name="connsiteX4" fmla="*/ 3188712 w 3975969"/>
                  <a:gd name="connsiteY4" fmla="*/ 309295 h 1466355"/>
                  <a:gd name="connsiteX5" fmla="*/ 3975969 w 3975969"/>
                  <a:gd name="connsiteY5" fmla="*/ 560986 h 1466355"/>
                  <a:gd name="connsiteX6" fmla="*/ 3689480 w 3975969"/>
                  <a:gd name="connsiteY6" fmla="*/ 755203 h 1466355"/>
                  <a:gd name="connsiteX7" fmla="*/ 3592229 w 3975969"/>
                  <a:gd name="connsiteY7" fmla="*/ 774067 h 1466355"/>
                  <a:gd name="connsiteX8" fmla="*/ 3593274 w 3975969"/>
                  <a:gd name="connsiteY8" fmla="*/ 774343 h 1466355"/>
                  <a:gd name="connsiteX9" fmla="*/ 3823856 w 3975969"/>
                  <a:gd name="connsiteY9" fmla="*/ 952315 h 1466355"/>
                  <a:gd name="connsiteX10" fmla="*/ 3195259 w 3975969"/>
                  <a:gd name="connsiteY10" fmla="*/ 1198893 h 1466355"/>
                  <a:gd name="connsiteX11" fmla="*/ 3108564 w 3975969"/>
                  <a:gd name="connsiteY11" fmla="*/ 1201687 h 1466355"/>
                  <a:gd name="connsiteX12" fmla="*/ 3112656 w 3975969"/>
                  <a:gd name="connsiteY12" fmla="*/ 1214664 h 1466355"/>
                  <a:gd name="connsiteX13" fmla="*/ 2325399 w 3975969"/>
                  <a:gd name="connsiteY13" fmla="*/ 1466355 h 1466355"/>
                  <a:gd name="connsiteX14" fmla="*/ 1600009 w 3975969"/>
                  <a:gd name="connsiteY14" fmla="*/ 1312634 h 1466355"/>
                  <a:gd name="connsiteX15" fmla="*/ 1570502 w 3975969"/>
                  <a:gd name="connsiteY15" fmla="*/ 1282243 h 1466355"/>
                  <a:gd name="connsiteX16" fmla="*/ 1452733 w 3975969"/>
                  <a:gd name="connsiteY16" fmla="*/ 1300344 h 1466355"/>
                  <a:gd name="connsiteX17" fmla="*/ 1218626 w 3975969"/>
                  <a:gd name="connsiteY17" fmla="*/ 1311659 h 1466355"/>
                  <a:gd name="connsiteX18" fmla="*/ 431369 w 3975969"/>
                  <a:gd name="connsiteY18" fmla="*/ 1059968 h 1466355"/>
                  <a:gd name="connsiteX19" fmla="*/ 447363 w 3975969"/>
                  <a:gd name="connsiteY19" fmla="*/ 1009244 h 1466355"/>
                  <a:gd name="connsiteX20" fmla="*/ 461827 w 3975969"/>
                  <a:gd name="connsiteY20" fmla="*/ 994347 h 1466355"/>
                  <a:gd name="connsiteX21" fmla="*/ 347094 w 3975969"/>
                  <a:gd name="connsiteY21" fmla="*/ 974437 h 1466355"/>
                  <a:gd name="connsiteX22" fmla="*/ 0 w 3975969"/>
                  <a:gd name="connsiteY22" fmla="*/ 765731 h 1466355"/>
                  <a:gd name="connsiteX23" fmla="*/ 347094 w 3975969"/>
                  <a:gd name="connsiteY23" fmla="*/ 557025 h 1466355"/>
                  <a:gd name="connsiteX24" fmla="*/ 383452 w 3975969"/>
                  <a:gd name="connsiteY24" fmla="*/ 550716 h 1466355"/>
                  <a:gd name="connsiteX25" fmla="*/ 383815 w 3975969"/>
                  <a:gd name="connsiteY25" fmla="*/ 549343 h 1466355"/>
                  <a:gd name="connsiteX26" fmla="*/ 1618202 w 3975969"/>
                  <a:gd name="connsiteY26" fmla="*/ 90197 h 1466355"/>
                  <a:gd name="connsiteX27" fmla="*/ 1821019 w 3975969"/>
                  <a:gd name="connsiteY27" fmla="*/ 83372 h 1466355"/>
                  <a:gd name="connsiteX28" fmla="*/ 1845931 w 3975969"/>
                  <a:gd name="connsiteY28" fmla="*/ 73719 h 1466355"/>
                  <a:gd name="connsiteX29" fmla="*/ 2402605 w 3975969"/>
                  <a:gd name="connsiteY29" fmla="*/ 0 h 146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75969" h="1466355">
                    <a:moveTo>
                      <a:pt x="2402605" y="0"/>
                    </a:moveTo>
                    <a:cubicBezTo>
                      <a:pt x="2837395" y="0"/>
                      <a:pt x="3189862" y="112686"/>
                      <a:pt x="3189862" y="251691"/>
                    </a:cubicBezTo>
                    <a:cubicBezTo>
                      <a:pt x="3189862" y="269067"/>
                      <a:pt x="3184355" y="286031"/>
                      <a:pt x="3173868" y="302415"/>
                    </a:cubicBezTo>
                    <a:lnTo>
                      <a:pt x="3166493" y="310011"/>
                    </a:lnTo>
                    <a:lnTo>
                      <a:pt x="3188712" y="309295"/>
                    </a:lnTo>
                    <a:cubicBezTo>
                      <a:pt x="3623502" y="309295"/>
                      <a:pt x="3975969" y="421981"/>
                      <a:pt x="3975969" y="560986"/>
                    </a:cubicBezTo>
                    <a:cubicBezTo>
                      <a:pt x="3975969" y="639176"/>
                      <a:pt x="3864446" y="709039"/>
                      <a:pt x="3689480" y="755203"/>
                    </a:cubicBezTo>
                    <a:lnTo>
                      <a:pt x="3592229" y="774067"/>
                    </a:lnTo>
                    <a:lnTo>
                      <a:pt x="3593274" y="774343"/>
                    </a:lnTo>
                    <a:cubicBezTo>
                      <a:pt x="3735739" y="819890"/>
                      <a:pt x="3823856" y="882813"/>
                      <a:pt x="3823856" y="952315"/>
                    </a:cubicBezTo>
                    <a:cubicBezTo>
                      <a:pt x="3823856" y="1073944"/>
                      <a:pt x="3553998" y="1175423"/>
                      <a:pt x="3195259" y="1198893"/>
                    </a:cubicBezTo>
                    <a:lnTo>
                      <a:pt x="3108564" y="1201687"/>
                    </a:lnTo>
                    <a:lnTo>
                      <a:pt x="3112656" y="1214664"/>
                    </a:lnTo>
                    <a:cubicBezTo>
                      <a:pt x="3112656" y="1353669"/>
                      <a:pt x="2760189" y="1466355"/>
                      <a:pt x="2325399" y="1466355"/>
                    </a:cubicBezTo>
                    <a:cubicBezTo>
                      <a:pt x="1999307" y="1466355"/>
                      <a:pt x="1719521" y="1402969"/>
                      <a:pt x="1600009" y="1312634"/>
                    </a:cubicBezTo>
                    <a:lnTo>
                      <a:pt x="1570502" y="1282243"/>
                    </a:lnTo>
                    <a:lnTo>
                      <a:pt x="1452733" y="1300344"/>
                    </a:lnTo>
                    <a:cubicBezTo>
                      <a:pt x="1378779" y="1307697"/>
                      <a:pt x="1300150" y="1311659"/>
                      <a:pt x="1218626" y="1311659"/>
                    </a:cubicBezTo>
                    <a:cubicBezTo>
                      <a:pt x="783836" y="1311659"/>
                      <a:pt x="431369" y="1198973"/>
                      <a:pt x="431369" y="1059968"/>
                    </a:cubicBezTo>
                    <a:cubicBezTo>
                      <a:pt x="431369" y="1042592"/>
                      <a:pt x="436876" y="1025628"/>
                      <a:pt x="447363" y="1009244"/>
                    </a:cubicBezTo>
                    <a:lnTo>
                      <a:pt x="461827" y="994347"/>
                    </a:lnTo>
                    <a:lnTo>
                      <a:pt x="347094" y="974437"/>
                    </a:lnTo>
                    <a:cubicBezTo>
                      <a:pt x="137682" y="929206"/>
                      <a:pt x="0" y="852609"/>
                      <a:pt x="0" y="765731"/>
                    </a:cubicBezTo>
                    <a:cubicBezTo>
                      <a:pt x="0" y="678853"/>
                      <a:pt x="137682" y="602256"/>
                      <a:pt x="347094" y="557025"/>
                    </a:cubicBezTo>
                    <a:lnTo>
                      <a:pt x="383452" y="550716"/>
                    </a:lnTo>
                    <a:lnTo>
                      <a:pt x="383815" y="549343"/>
                    </a:lnTo>
                    <a:cubicBezTo>
                      <a:pt x="509289" y="315489"/>
                      <a:pt x="999696" y="132332"/>
                      <a:pt x="1618202" y="90197"/>
                    </a:cubicBezTo>
                    <a:lnTo>
                      <a:pt x="1821019" y="83372"/>
                    </a:lnTo>
                    <a:lnTo>
                      <a:pt x="1845931" y="73719"/>
                    </a:lnTo>
                    <a:cubicBezTo>
                      <a:pt x="1988396" y="28171"/>
                      <a:pt x="2185210" y="0"/>
                      <a:pt x="240260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B474094-F52D-235E-41E9-FDF42FDD9BD6}"/>
                </a:ext>
              </a:extLst>
            </p:cNvPr>
            <p:cNvSpPr/>
            <p:nvPr/>
          </p:nvSpPr>
          <p:spPr>
            <a:xfrm>
              <a:off x="9151599" y="216156"/>
              <a:ext cx="1885808" cy="698397"/>
            </a:xfrm>
            <a:custGeom>
              <a:avLst/>
              <a:gdLst>
                <a:gd name="connsiteX0" fmla="*/ 2402605 w 3975969"/>
                <a:gd name="connsiteY0" fmla="*/ 0 h 1466355"/>
                <a:gd name="connsiteX1" fmla="*/ 3189862 w 3975969"/>
                <a:gd name="connsiteY1" fmla="*/ 251691 h 1466355"/>
                <a:gd name="connsiteX2" fmla="*/ 3173868 w 3975969"/>
                <a:gd name="connsiteY2" fmla="*/ 302415 h 1466355"/>
                <a:gd name="connsiteX3" fmla="*/ 3166493 w 3975969"/>
                <a:gd name="connsiteY3" fmla="*/ 310011 h 1466355"/>
                <a:gd name="connsiteX4" fmla="*/ 3188712 w 3975969"/>
                <a:gd name="connsiteY4" fmla="*/ 309295 h 1466355"/>
                <a:gd name="connsiteX5" fmla="*/ 3975969 w 3975969"/>
                <a:gd name="connsiteY5" fmla="*/ 560986 h 1466355"/>
                <a:gd name="connsiteX6" fmla="*/ 3689480 w 3975969"/>
                <a:gd name="connsiteY6" fmla="*/ 755203 h 1466355"/>
                <a:gd name="connsiteX7" fmla="*/ 3592229 w 3975969"/>
                <a:gd name="connsiteY7" fmla="*/ 774067 h 1466355"/>
                <a:gd name="connsiteX8" fmla="*/ 3593274 w 3975969"/>
                <a:gd name="connsiteY8" fmla="*/ 774343 h 1466355"/>
                <a:gd name="connsiteX9" fmla="*/ 3823856 w 3975969"/>
                <a:gd name="connsiteY9" fmla="*/ 952315 h 1466355"/>
                <a:gd name="connsiteX10" fmla="*/ 3195259 w 3975969"/>
                <a:gd name="connsiteY10" fmla="*/ 1198893 h 1466355"/>
                <a:gd name="connsiteX11" fmla="*/ 3108564 w 3975969"/>
                <a:gd name="connsiteY11" fmla="*/ 1201687 h 1466355"/>
                <a:gd name="connsiteX12" fmla="*/ 3112656 w 3975969"/>
                <a:gd name="connsiteY12" fmla="*/ 1214664 h 1466355"/>
                <a:gd name="connsiteX13" fmla="*/ 2325399 w 3975969"/>
                <a:gd name="connsiteY13" fmla="*/ 1466355 h 1466355"/>
                <a:gd name="connsiteX14" fmla="*/ 1600009 w 3975969"/>
                <a:gd name="connsiteY14" fmla="*/ 1312634 h 1466355"/>
                <a:gd name="connsiteX15" fmla="*/ 1570502 w 3975969"/>
                <a:gd name="connsiteY15" fmla="*/ 1282243 h 1466355"/>
                <a:gd name="connsiteX16" fmla="*/ 1452733 w 3975969"/>
                <a:gd name="connsiteY16" fmla="*/ 1300344 h 1466355"/>
                <a:gd name="connsiteX17" fmla="*/ 1218626 w 3975969"/>
                <a:gd name="connsiteY17" fmla="*/ 1311659 h 1466355"/>
                <a:gd name="connsiteX18" fmla="*/ 431369 w 3975969"/>
                <a:gd name="connsiteY18" fmla="*/ 1059968 h 1466355"/>
                <a:gd name="connsiteX19" fmla="*/ 447363 w 3975969"/>
                <a:gd name="connsiteY19" fmla="*/ 1009244 h 1466355"/>
                <a:gd name="connsiteX20" fmla="*/ 461827 w 3975969"/>
                <a:gd name="connsiteY20" fmla="*/ 994347 h 1466355"/>
                <a:gd name="connsiteX21" fmla="*/ 347094 w 3975969"/>
                <a:gd name="connsiteY21" fmla="*/ 974437 h 1466355"/>
                <a:gd name="connsiteX22" fmla="*/ 0 w 3975969"/>
                <a:gd name="connsiteY22" fmla="*/ 765731 h 1466355"/>
                <a:gd name="connsiteX23" fmla="*/ 347094 w 3975969"/>
                <a:gd name="connsiteY23" fmla="*/ 557025 h 1466355"/>
                <a:gd name="connsiteX24" fmla="*/ 383452 w 3975969"/>
                <a:gd name="connsiteY24" fmla="*/ 550716 h 1466355"/>
                <a:gd name="connsiteX25" fmla="*/ 383815 w 3975969"/>
                <a:gd name="connsiteY25" fmla="*/ 549343 h 1466355"/>
                <a:gd name="connsiteX26" fmla="*/ 1618202 w 3975969"/>
                <a:gd name="connsiteY26" fmla="*/ 90197 h 1466355"/>
                <a:gd name="connsiteX27" fmla="*/ 1821019 w 3975969"/>
                <a:gd name="connsiteY27" fmla="*/ 83372 h 1466355"/>
                <a:gd name="connsiteX28" fmla="*/ 1845931 w 3975969"/>
                <a:gd name="connsiteY28" fmla="*/ 73719 h 1466355"/>
                <a:gd name="connsiteX29" fmla="*/ 2402605 w 3975969"/>
                <a:gd name="connsiteY29" fmla="*/ 0 h 1466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75969" h="1466355">
                  <a:moveTo>
                    <a:pt x="2402605" y="0"/>
                  </a:moveTo>
                  <a:cubicBezTo>
                    <a:pt x="2837395" y="0"/>
                    <a:pt x="3189862" y="112686"/>
                    <a:pt x="3189862" y="251691"/>
                  </a:cubicBezTo>
                  <a:cubicBezTo>
                    <a:pt x="3189862" y="269067"/>
                    <a:pt x="3184355" y="286031"/>
                    <a:pt x="3173868" y="302415"/>
                  </a:cubicBezTo>
                  <a:lnTo>
                    <a:pt x="3166493" y="310011"/>
                  </a:lnTo>
                  <a:lnTo>
                    <a:pt x="3188712" y="309295"/>
                  </a:lnTo>
                  <a:cubicBezTo>
                    <a:pt x="3623502" y="309295"/>
                    <a:pt x="3975969" y="421981"/>
                    <a:pt x="3975969" y="560986"/>
                  </a:cubicBezTo>
                  <a:cubicBezTo>
                    <a:pt x="3975969" y="639176"/>
                    <a:pt x="3864446" y="709039"/>
                    <a:pt x="3689480" y="755203"/>
                  </a:cubicBezTo>
                  <a:lnTo>
                    <a:pt x="3592229" y="774067"/>
                  </a:lnTo>
                  <a:lnTo>
                    <a:pt x="3593274" y="774343"/>
                  </a:lnTo>
                  <a:cubicBezTo>
                    <a:pt x="3735739" y="819890"/>
                    <a:pt x="3823856" y="882813"/>
                    <a:pt x="3823856" y="952315"/>
                  </a:cubicBezTo>
                  <a:cubicBezTo>
                    <a:pt x="3823856" y="1073944"/>
                    <a:pt x="3553998" y="1175423"/>
                    <a:pt x="3195259" y="1198893"/>
                  </a:cubicBezTo>
                  <a:lnTo>
                    <a:pt x="3108564" y="1201687"/>
                  </a:lnTo>
                  <a:lnTo>
                    <a:pt x="3112656" y="1214664"/>
                  </a:lnTo>
                  <a:cubicBezTo>
                    <a:pt x="3112656" y="1353669"/>
                    <a:pt x="2760189" y="1466355"/>
                    <a:pt x="2325399" y="1466355"/>
                  </a:cubicBezTo>
                  <a:cubicBezTo>
                    <a:pt x="1999307" y="1466355"/>
                    <a:pt x="1719521" y="1402969"/>
                    <a:pt x="1600009" y="1312634"/>
                  </a:cubicBezTo>
                  <a:lnTo>
                    <a:pt x="1570502" y="1282243"/>
                  </a:lnTo>
                  <a:lnTo>
                    <a:pt x="1452733" y="1300344"/>
                  </a:lnTo>
                  <a:cubicBezTo>
                    <a:pt x="1378779" y="1307697"/>
                    <a:pt x="1300150" y="1311659"/>
                    <a:pt x="1218626" y="1311659"/>
                  </a:cubicBezTo>
                  <a:cubicBezTo>
                    <a:pt x="783836" y="1311659"/>
                    <a:pt x="431369" y="1198973"/>
                    <a:pt x="431369" y="1059968"/>
                  </a:cubicBezTo>
                  <a:cubicBezTo>
                    <a:pt x="431369" y="1042592"/>
                    <a:pt x="436876" y="1025628"/>
                    <a:pt x="447363" y="1009244"/>
                  </a:cubicBezTo>
                  <a:lnTo>
                    <a:pt x="461827" y="994347"/>
                  </a:lnTo>
                  <a:lnTo>
                    <a:pt x="347094" y="974437"/>
                  </a:lnTo>
                  <a:cubicBezTo>
                    <a:pt x="137682" y="929206"/>
                    <a:pt x="0" y="852609"/>
                    <a:pt x="0" y="765731"/>
                  </a:cubicBezTo>
                  <a:cubicBezTo>
                    <a:pt x="0" y="678853"/>
                    <a:pt x="137682" y="602256"/>
                    <a:pt x="347094" y="557025"/>
                  </a:cubicBezTo>
                  <a:lnTo>
                    <a:pt x="383452" y="550716"/>
                  </a:lnTo>
                  <a:lnTo>
                    <a:pt x="383815" y="549343"/>
                  </a:lnTo>
                  <a:cubicBezTo>
                    <a:pt x="509289" y="315489"/>
                    <a:pt x="999696" y="132332"/>
                    <a:pt x="1618202" y="90197"/>
                  </a:cubicBezTo>
                  <a:lnTo>
                    <a:pt x="1821019" y="83372"/>
                  </a:lnTo>
                  <a:lnTo>
                    <a:pt x="1845931" y="73719"/>
                  </a:lnTo>
                  <a:cubicBezTo>
                    <a:pt x="1988396" y="28171"/>
                    <a:pt x="2185210" y="0"/>
                    <a:pt x="2402605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39099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0090" y="892277"/>
            <a:ext cx="15367821" cy="8546691"/>
          </a:xfrm>
          <a:prstGeom prst="rect">
            <a:avLst/>
          </a:prstGeom>
          <a:noFill/>
          <a:ln w="857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1755060" y="1444250"/>
            <a:ext cx="13155560" cy="72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42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비트로 코어 TTF"/>
              </a:rPr>
              <a:t>참고</a:t>
            </a:r>
            <a:r>
              <a:rPr lang="ko-KR" altLang="ko-KR" sz="165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rPr>
              <a:t> </a:t>
            </a:r>
            <a:endParaRPr lang="ko-KR" altLang="ko-KR" sz="1650" b="1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5060" y="2479804"/>
            <a:ext cx="1446816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/>
              <a:t>내용</a:t>
            </a:r>
            <a:endParaRPr lang="ko-KR" altLang="en-US" sz="2700"/>
          </a:p>
        </p:txBody>
      </p:sp>
      <p:sp>
        <p:nvSpPr>
          <p:cNvPr id="3" name="직사각형 2"/>
          <p:cNvSpPr/>
          <p:nvPr/>
        </p:nvSpPr>
        <p:spPr>
          <a:xfrm>
            <a:off x="12772108" y="8915754"/>
            <a:ext cx="3495368" cy="907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2700"/>
          </a:p>
        </p:txBody>
      </p:sp>
      <p:sp>
        <p:nvSpPr>
          <p:cNvPr id="4" name="TextBox 3"/>
          <p:cNvSpPr txBox="1"/>
          <p:nvPr/>
        </p:nvSpPr>
        <p:spPr>
          <a:xfrm>
            <a:off x="13030204" y="7461511"/>
            <a:ext cx="29791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0">
                <a:solidFill>
                  <a:schemeClr val="tx1">
                    <a:lumMod val="65000"/>
                    <a:lumOff val="35000"/>
                  </a:schemeClr>
                </a:solidFill>
                <a:latin typeface="비트로 코어 TTF"/>
                <a:ea typeface="비트로 코어 TTF"/>
              </a:rPr>
              <a:t>01</a:t>
            </a:r>
            <a:endParaRPr lang="ko-KR" altLang="en-US" sz="18000">
              <a:solidFill>
                <a:schemeClr val="tx1">
                  <a:lumMod val="65000"/>
                  <a:lumOff val="35000"/>
                </a:schemeClr>
              </a:solidFill>
              <a:latin typeface="비트로 코어 TTF"/>
              <a:ea typeface="비트로 코어 TTF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13288002" y="324235"/>
            <a:ext cx="4602090" cy="1697324"/>
            <a:chOff x="8858668" y="216156"/>
            <a:chExt cx="3068060" cy="1131549"/>
          </a:xfrm>
        </p:grpSpPr>
        <p:grpSp>
          <p:nvGrpSpPr>
            <p:cNvPr id="50" name="그룹 49"/>
            <p:cNvGrpSpPr/>
            <p:nvPr/>
          </p:nvGrpSpPr>
          <p:grpSpPr>
            <a:xfrm rot="0">
              <a:off x="8858668" y="468779"/>
              <a:ext cx="3068060" cy="878926"/>
              <a:chOff x="8001364" y="850150"/>
              <a:chExt cx="3068060" cy="878926"/>
            </a:xfrm>
          </p:grpSpPr>
          <p:sp>
            <p:nvSpPr>
              <p:cNvPr id="52" name="자유형: 도형 51"/>
              <p:cNvSpPr/>
              <p:nvPr/>
            </p:nvSpPr>
            <p:spPr>
              <a:xfrm>
                <a:off x="8001364" y="1030679"/>
                <a:ext cx="1885808" cy="698397"/>
              </a:xfrm>
              <a:custGeom>
                <a:avLst/>
                <a:gdLst>
                  <a:gd name="connsiteX0" fmla="*/ 2402605 w 3975969"/>
                  <a:gd name="connsiteY0" fmla="*/ 0 h 1466355"/>
                  <a:gd name="connsiteX1" fmla="*/ 3189862 w 3975969"/>
                  <a:gd name="connsiteY1" fmla="*/ 251691 h 1466355"/>
                  <a:gd name="connsiteX2" fmla="*/ 3173868 w 3975969"/>
                  <a:gd name="connsiteY2" fmla="*/ 302415 h 1466355"/>
                  <a:gd name="connsiteX3" fmla="*/ 3166493 w 3975969"/>
                  <a:gd name="connsiteY3" fmla="*/ 310011 h 1466355"/>
                  <a:gd name="connsiteX4" fmla="*/ 3188712 w 3975969"/>
                  <a:gd name="connsiteY4" fmla="*/ 309295 h 1466355"/>
                  <a:gd name="connsiteX5" fmla="*/ 3975969 w 3975969"/>
                  <a:gd name="connsiteY5" fmla="*/ 560986 h 1466355"/>
                  <a:gd name="connsiteX6" fmla="*/ 3689480 w 3975969"/>
                  <a:gd name="connsiteY6" fmla="*/ 755203 h 1466355"/>
                  <a:gd name="connsiteX7" fmla="*/ 3592229 w 3975969"/>
                  <a:gd name="connsiteY7" fmla="*/ 774067 h 1466355"/>
                  <a:gd name="connsiteX8" fmla="*/ 3593274 w 3975969"/>
                  <a:gd name="connsiteY8" fmla="*/ 774343 h 1466355"/>
                  <a:gd name="connsiteX9" fmla="*/ 3823856 w 3975969"/>
                  <a:gd name="connsiteY9" fmla="*/ 952315 h 1466355"/>
                  <a:gd name="connsiteX10" fmla="*/ 3195259 w 3975969"/>
                  <a:gd name="connsiteY10" fmla="*/ 1198893 h 1466355"/>
                  <a:gd name="connsiteX11" fmla="*/ 3108564 w 3975969"/>
                  <a:gd name="connsiteY11" fmla="*/ 1201687 h 1466355"/>
                  <a:gd name="connsiteX12" fmla="*/ 3112656 w 3975969"/>
                  <a:gd name="connsiteY12" fmla="*/ 1214664 h 1466355"/>
                  <a:gd name="connsiteX13" fmla="*/ 2325399 w 3975969"/>
                  <a:gd name="connsiteY13" fmla="*/ 1466355 h 1466355"/>
                  <a:gd name="connsiteX14" fmla="*/ 1600009 w 3975969"/>
                  <a:gd name="connsiteY14" fmla="*/ 1312634 h 1466355"/>
                  <a:gd name="connsiteX15" fmla="*/ 1570502 w 3975969"/>
                  <a:gd name="connsiteY15" fmla="*/ 1282243 h 1466355"/>
                  <a:gd name="connsiteX16" fmla="*/ 1452733 w 3975969"/>
                  <a:gd name="connsiteY16" fmla="*/ 1300344 h 1466355"/>
                  <a:gd name="connsiteX17" fmla="*/ 1218626 w 3975969"/>
                  <a:gd name="connsiteY17" fmla="*/ 1311659 h 1466355"/>
                  <a:gd name="connsiteX18" fmla="*/ 431369 w 3975969"/>
                  <a:gd name="connsiteY18" fmla="*/ 1059968 h 1466355"/>
                  <a:gd name="connsiteX19" fmla="*/ 447363 w 3975969"/>
                  <a:gd name="connsiteY19" fmla="*/ 1009244 h 1466355"/>
                  <a:gd name="connsiteX20" fmla="*/ 461827 w 3975969"/>
                  <a:gd name="connsiteY20" fmla="*/ 994347 h 1466355"/>
                  <a:gd name="connsiteX21" fmla="*/ 347094 w 3975969"/>
                  <a:gd name="connsiteY21" fmla="*/ 974437 h 1466355"/>
                  <a:gd name="connsiteX22" fmla="*/ 0 w 3975969"/>
                  <a:gd name="connsiteY22" fmla="*/ 765731 h 1466355"/>
                  <a:gd name="connsiteX23" fmla="*/ 347094 w 3975969"/>
                  <a:gd name="connsiteY23" fmla="*/ 557025 h 1466355"/>
                  <a:gd name="connsiteX24" fmla="*/ 383452 w 3975969"/>
                  <a:gd name="connsiteY24" fmla="*/ 550716 h 1466355"/>
                  <a:gd name="connsiteX25" fmla="*/ 383815 w 3975969"/>
                  <a:gd name="connsiteY25" fmla="*/ 549343 h 1466355"/>
                  <a:gd name="connsiteX26" fmla="*/ 1618202 w 3975969"/>
                  <a:gd name="connsiteY26" fmla="*/ 90197 h 1466355"/>
                  <a:gd name="connsiteX27" fmla="*/ 1821019 w 3975969"/>
                  <a:gd name="connsiteY27" fmla="*/ 83372 h 1466355"/>
                  <a:gd name="connsiteX28" fmla="*/ 1845931 w 3975969"/>
                  <a:gd name="connsiteY28" fmla="*/ 73719 h 1466355"/>
                  <a:gd name="connsiteX29" fmla="*/ 2402605 w 3975969"/>
                  <a:gd name="connsiteY29" fmla="*/ 0 h 146635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75969" h="1466355">
                    <a:moveTo>
                      <a:pt x="2402605" y="0"/>
                    </a:moveTo>
                    <a:cubicBezTo>
                      <a:pt x="2837395" y="0"/>
                      <a:pt x="3189862" y="112686"/>
                      <a:pt x="3189862" y="251691"/>
                    </a:cubicBezTo>
                    <a:cubicBezTo>
                      <a:pt x="3189862" y="269067"/>
                      <a:pt x="3184355" y="286031"/>
                      <a:pt x="3173868" y="302415"/>
                    </a:cubicBezTo>
                    <a:lnTo>
                      <a:pt x="3166493" y="310011"/>
                    </a:lnTo>
                    <a:lnTo>
                      <a:pt x="3188712" y="309295"/>
                    </a:lnTo>
                    <a:cubicBezTo>
                      <a:pt x="3623502" y="309295"/>
                      <a:pt x="3975969" y="421981"/>
                      <a:pt x="3975969" y="560986"/>
                    </a:cubicBezTo>
                    <a:cubicBezTo>
                      <a:pt x="3975969" y="639176"/>
                      <a:pt x="3864446" y="709039"/>
                      <a:pt x="3689480" y="755203"/>
                    </a:cubicBezTo>
                    <a:lnTo>
                      <a:pt x="3592229" y="774067"/>
                    </a:lnTo>
                    <a:lnTo>
                      <a:pt x="3593274" y="774343"/>
                    </a:lnTo>
                    <a:cubicBezTo>
                      <a:pt x="3735739" y="819890"/>
                      <a:pt x="3823856" y="882813"/>
                      <a:pt x="3823856" y="952315"/>
                    </a:cubicBezTo>
                    <a:cubicBezTo>
                      <a:pt x="3823856" y="1073944"/>
                      <a:pt x="3553998" y="1175423"/>
                      <a:pt x="3195259" y="1198893"/>
                    </a:cubicBezTo>
                    <a:lnTo>
                      <a:pt x="3108564" y="1201687"/>
                    </a:lnTo>
                    <a:lnTo>
                      <a:pt x="3112656" y="1214664"/>
                    </a:lnTo>
                    <a:cubicBezTo>
                      <a:pt x="3112656" y="1353669"/>
                      <a:pt x="2760189" y="1466355"/>
                      <a:pt x="2325399" y="1466355"/>
                    </a:cubicBezTo>
                    <a:cubicBezTo>
                      <a:pt x="1999307" y="1466355"/>
                      <a:pt x="1719521" y="1402969"/>
                      <a:pt x="1600009" y="1312634"/>
                    </a:cubicBezTo>
                    <a:lnTo>
                      <a:pt x="1570502" y="1282243"/>
                    </a:lnTo>
                    <a:lnTo>
                      <a:pt x="1452733" y="1300344"/>
                    </a:lnTo>
                    <a:cubicBezTo>
                      <a:pt x="1378779" y="1307697"/>
                      <a:pt x="1300150" y="1311659"/>
                      <a:pt x="1218626" y="1311659"/>
                    </a:cubicBezTo>
                    <a:cubicBezTo>
                      <a:pt x="783836" y="1311659"/>
                      <a:pt x="431369" y="1198973"/>
                      <a:pt x="431369" y="1059968"/>
                    </a:cubicBezTo>
                    <a:cubicBezTo>
                      <a:pt x="431369" y="1042592"/>
                      <a:pt x="436876" y="1025628"/>
                      <a:pt x="447363" y="1009244"/>
                    </a:cubicBezTo>
                    <a:lnTo>
                      <a:pt x="461827" y="994347"/>
                    </a:lnTo>
                    <a:lnTo>
                      <a:pt x="347094" y="974437"/>
                    </a:lnTo>
                    <a:cubicBezTo>
                      <a:pt x="137682" y="929206"/>
                      <a:pt x="0" y="852609"/>
                      <a:pt x="0" y="765731"/>
                    </a:cubicBezTo>
                    <a:cubicBezTo>
                      <a:pt x="0" y="678853"/>
                      <a:pt x="137682" y="602256"/>
                      <a:pt x="347094" y="557025"/>
                    </a:cubicBezTo>
                    <a:lnTo>
                      <a:pt x="383452" y="550716"/>
                    </a:lnTo>
                    <a:lnTo>
                      <a:pt x="383815" y="549343"/>
                    </a:lnTo>
                    <a:cubicBezTo>
                      <a:pt x="509289" y="315489"/>
                      <a:pt x="999696" y="132332"/>
                      <a:pt x="1618202" y="90197"/>
                    </a:cubicBezTo>
                    <a:lnTo>
                      <a:pt x="1821019" y="83372"/>
                    </a:lnTo>
                    <a:lnTo>
                      <a:pt x="1845931" y="73719"/>
                    </a:lnTo>
                    <a:cubicBezTo>
                      <a:pt x="1988396" y="28171"/>
                      <a:pt x="2185210" y="0"/>
                      <a:pt x="240260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lvl="0" algn="ctr">
                  <a:defRPr/>
                </a:pPr>
                <a:endParaRPr lang="ko-KR" altLang="en-US" sz="2700"/>
              </a:p>
            </p:txBody>
          </p:sp>
          <p:sp>
            <p:nvSpPr>
              <p:cNvPr id="53" name="자유형: 도형 52"/>
              <p:cNvSpPr/>
              <p:nvPr/>
            </p:nvSpPr>
            <p:spPr>
              <a:xfrm>
                <a:off x="9183616" y="850150"/>
                <a:ext cx="1885808" cy="698397"/>
              </a:xfrm>
              <a:custGeom>
                <a:avLst/>
                <a:gdLst>
                  <a:gd name="connsiteX0" fmla="*/ 2402605 w 3975969"/>
                  <a:gd name="connsiteY0" fmla="*/ 0 h 1466355"/>
                  <a:gd name="connsiteX1" fmla="*/ 3189862 w 3975969"/>
                  <a:gd name="connsiteY1" fmla="*/ 251691 h 1466355"/>
                  <a:gd name="connsiteX2" fmla="*/ 3173868 w 3975969"/>
                  <a:gd name="connsiteY2" fmla="*/ 302415 h 1466355"/>
                  <a:gd name="connsiteX3" fmla="*/ 3166493 w 3975969"/>
                  <a:gd name="connsiteY3" fmla="*/ 310011 h 1466355"/>
                  <a:gd name="connsiteX4" fmla="*/ 3188712 w 3975969"/>
                  <a:gd name="connsiteY4" fmla="*/ 309295 h 1466355"/>
                  <a:gd name="connsiteX5" fmla="*/ 3975969 w 3975969"/>
                  <a:gd name="connsiteY5" fmla="*/ 560986 h 1466355"/>
                  <a:gd name="connsiteX6" fmla="*/ 3689480 w 3975969"/>
                  <a:gd name="connsiteY6" fmla="*/ 755203 h 1466355"/>
                  <a:gd name="connsiteX7" fmla="*/ 3592229 w 3975969"/>
                  <a:gd name="connsiteY7" fmla="*/ 774067 h 1466355"/>
                  <a:gd name="connsiteX8" fmla="*/ 3593274 w 3975969"/>
                  <a:gd name="connsiteY8" fmla="*/ 774343 h 1466355"/>
                  <a:gd name="connsiteX9" fmla="*/ 3823856 w 3975969"/>
                  <a:gd name="connsiteY9" fmla="*/ 952315 h 1466355"/>
                  <a:gd name="connsiteX10" fmla="*/ 3195259 w 3975969"/>
                  <a:gd name="connsiteY10" fmla="*/ 1198893 h 1466355"/>
                  <a:gd name="connsiteX11" fmla="*/ 3108564 w 3975969"/>
                  <a:gd name="connsiteY11" fmla="*/ 1201687 h 1466355"/>
                  <a:gd name="connsiteX12" fmla="*/ 3112656 w 3975969"/>
                  <a:gd name="connsiteY12" fmla="*/ 1214664 h 1466355"/>
                  <a:gd name="connsiteX13" fmla="*/ 2325399 w 3975969"/>
                  <a:gd name="connsiteY13" fmla="*/ 1466355 h 1466355"/>
                  <a:gd name="connsiteX14" fmla="*/ 1600009 w 3975969"/>
                  <a:gd name="connsiteY14" fmla="*/ 1312634 h 1466355"/>
                  <a:gd name="connsiteX15" fmla="*/ 1570502 w 3975969"/>
                  <a:gd name="connsiteY15" fmla="*/ 1282243 h 1466355"/>
                  <a:gd name="connsiteX16" fmla="*/ 1452733 w 3975969"/>
                  <a:gd name="connsiteY16" fmla="*/ 1300344 h 1466355"/>
                  <a:gd name="connsiteX17" fmla="*/ 1218626 w 3975969"/>
                  <a:gd name="connsiteY17" fmla="*/ 1311659 h 1466355"/>
                  <a:gd name="connsiteX18" fmla="*/ 431369 w 3975969"/>
                  <a:gd name="connsiteY18" fmla="*/ 1059968 h 1466355"/>
                  <a:gd name="connsiteX19" fmla="*/ 447363 w 3975969"/>
                  <a:gd name="connsiteY19" fmla="*/ 1009244 h 1466355"/>
                  <a:gd name="connsiteX20" fmla="*/ 461827 w 3975969"/>
                  <a:gd name="connsiteY20" fmla="*/ 994347 h 1466355"/>
                  <a:gd name="connsiteX21" fmla="*/ 347094 w 3975969"/>
                  <a:gd name="connsiteY21" fmla="*/ 974437 h 1466355"/>
                  <a:gd name="connsiteX22" fmla="*/ 0 w 3975969"/>
                  <a:gd name="connsiteY22" fmla="*/ 765731 h 1466355"/>
                  <a:gd name="connsiteX23" fmla="*/ 347094 w 3975969"/>
                  <a:gd name="connsiteY23" fmla="*/ 557025 h 1466355"/>
                  <a:gd name="connsiteX24" fmla="*/ 383452 w 3975969"/>
                  <a:gd name="connsiteY24" fmla="*/ 550716 h 1466355"/>
                  <a:gd name="connsiteX25" fmla="*/ 383815 w 3975969"/>
                  <a:gd name="connsiteY25" fmla="*/ 549343 h 1466355"/>
                  <a:gd name="connsiteX26" fmla="*/ 1618202 w 3975969"/>
                  <a:gd name="connsiteY26" fmla="*/ 90197 h 1466355"/>
                  <a:gd name="connsiteX27" fmla="*/ 1821019 w 3975969"/>
                  <a:gd name="connsiteY27" fmla="*/ 83372 h 1466355"/>
                  <a:gd name="connsiteX28" fmla="*/ 1845931 w 3975969"/>
                  <a:gd name="connsiteY28" fmla="*/ 73719 h 1466355"/>
                  <a:gd name="connsiteX29" fmla="*/ 2402605 w 3975969"/>
                  <a:gd name="connsiteY29" fmla="*/ 0 h 146635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75969" h="1466355">
                    <a:moveTo>
                      <a:pt x="2402605" y="0"/>
                    </a:moveTo>
                    <a:cubicBezTo>
                      <a:pt x="2837395" y="0"/>
                      <a:pt x="3189862" y="112686"/>
                      <a:pt x="3189862" y="251691"/>
                    </a:cubicBezTo>
                    <a:cubicBezTo>
                      <a:pt x="3189862" y="269067"/>
                      <a:pt x="3184355" y="286031"/>
                      <a:pt x="3173868" y="302415"/>
                    </a:cubicBezTo>
                    <a:lnTo>
                      <a:pt x="3166493" y="310011"/>
                    </a:lnTo>
                    <a:lnTo>
                      <a:pt x="3188712" y="309295"/>
                    </a:lnTo>
                    <a:cubicBezTo>
                      <a:pt x="3623502" y="309295"/>
                      <a:pt x="3975969" y="421981"/>
                      <a:pt x="3975969" y="560986"/>
                    </a:cubicBezTo>
                    <a:cubicBezTo>
                      <a:pt x="3975969" y="639176"/>
                      <a:pt x="3864446" y="709039"/>
                      <a:pt x="3689480" y="755203"/>
                    </a:cubicBezTo>
                    <a:lnTo>
                      <a:pt x="3592229" y="774067"/>
                    </a:lnTo>
                    <a:lnTo>
                      <a:pt x="3593274" y="774343"/>
                    </a:lnTo>
                    <a:cubicBezTo>
                      <a:pt x="3735739" y="819890"/>
                      <a:pt x="3823856" y="882813"/>
                      <a:pt x="3823856" y="952315"/>
                    </a:cubicBezTo>
                    <a:cubicBezTo>
                      <a:pt x="3823856" y="1073944"/>
                      <a:pt x="3553998" y="1175423"/>
                      <a:pt x="3195259" y="1198893"/>
                    </a:cubicBezTo>
                    <a:lnTo>
                      <a:pt x="3108564" y="1201687"/>
                    </a:lnTo>
                    <a:lnTo>
                      <a:pt x="3112656" y="1214664"/>
                    </a:lnTo>
                    <a:cubicBezTo>
                      <a:pt x="3112656" y="1353669"/>
                      <a:pt x="2760189" y="1466355"/>
                      <a:pt x="2325399" y="1466355"/>
                    </a:cubicBezTo>
                    <a:cubicBezTo>
                      <a:pt x="1999307" y="1466355"/>
                      <a:pt x="1719521" y="1402969"/>
                      <a:pt x="1600009" y="1312634"/>
                    </a:cubicBezTo>
                    <a:lnTo>
                      <a:pt x="1570502" y="1282243"/>
                    </a:lnTo>
                    <a:lnTo>
                      <a:pt x="1452733" y="1300344"/>
                    </a:lnTo>
                    <a:cubicBezTo>
                      <a:pt x="1378779" y="1307697"/>
                      <a:pt x="1300150" y="1311659"/>
                      <a:pt x="1218626" y="1311659"/>
                    </a:cubicBezTo>
                    <a:cubicBezTo>
                      <a:pt x="783836" y="1311659"/>
                      <a:pt x="431369" y="1198973"/>
                      <a:pt x="431369" y="1059968"/>
                    </a:cubicBezTo>
                    <a:cubicBezTo>
                      <a:pt x="431369" y="1042592"/>
                      <a:pt x="436876" y="1025628"/>
                      <a:pt x="447363" y="1009244"/>
                    </a:cubicBezTo>
                    <a:lnTo>
                      <a:pt x="461827" y="994347"/>
                    </a:lnTo>
                    <a:lnTo>
                      <a:pt x="347094" y="974437"/>
                    </a:lnTo>
                    <a:cubicBezTo>
                      <a:pt x="137682" y="929206"/>
                      <a:pt x="0" y="852609"/>
                      <a:pt x="0" y="765731"/>
                    </a:cubicBezTo>
                    <a:cubicBezTo>
                      <a:pt x="0" y="678853"/>
                      <a:pt x="137682" y="602256"/>
                      <a:pt x="347094" y="557025"/>
                    </a:cubicBezTo>
                    <a:lnTo>
                      <a:pt x="383452" y="550716"/>
                    </a:lnTo>
                    <a:lnTo>
                      <a:pt x="383815" y="549343"/>
                    </a:lnTo>
                    <a:cubicBezTo>
                      <a:pt x="509289" y="315489"/>
                      <a:pt x="999696" y="132332"/>
                      <a:pt x="1618202" y="90197"/>
                    </a:cubicBezTo>
                    <a:lnTo>
                      <a:pt x="1821019" y="83372"/>
                    </a:lnTo>
                    <a:lnTo>
                      <a:pt x="1845931" y="73719"/>
                    </a:lnTo>
                    <a:cubicBezTo>
                      <a:pt x="1988396" y="28171"/>
                      <a:pt x="2185210" y="0"/>
                      <a:pt x="240260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lvl="0" algn="ctr">
                  <a:defRPr/>
                </a:pPr>
                <a:endParaRPr lang="ko-KR" altLang="en-US" sz="2700"/>
              </a:p>
            </p:txBody>
          </p:sp>
        </p:grpSp>
        <p:sp>
          <p:nvSpPr>
            <p:cNvPr id="6" name="자유형: 도형 5"/>
            <p:cNvSpPr/>
            <p:nvPr/>
          </p:nvSpPr>
          <p:spPr>
            <a:xfrm>
              <a:off x="9151599" y="216156"/>
              <a:ext cx="1885808" cy="698397"/>
            </a:xfrm>
            <a:custGeom>
              <a:avLst/>
              <a:gdLst>
                <a:gd name="connsiteX0" fmla="*/ 2402605 w 3975969"/>
                <a:gd name="connsiteY0" fmla="*/ 0 h 1466355"/>
                <a:gd name="connsiteX1" fmla="*/ 3189862 w 3975969"/>
                <a:gd name="connsiteY1" fmla="*/ 251691 h 1466355"/>
                <a:gd name="connsiteX2" fmla="*/ 3173868 w 3975969"/>
                <a:gd name="connsiteY2" fmla="*/ 302415 h 1466355"/>
                <a:gd name="connsiteX3" fmla="*/ 3166493 w 3975969"/>
                <a:gd name="connsiteY3" fmla="*/ 310011 h 1466355"/>
                <a:gd name="connsiteX4" fmla="*/ 3188712 w 3975969"/>
                <a:gd name="connsiteY4" fmla="*/ 309295 h 1466355"/>
                <a:gd name="connsiteX5" fmla="*/ 3975969 w 3975969"/>
                <a:gd name="connsiteY5" fmla="*/ 560986 h 1466355"/>
                <a:gd name="connsiteX6" fmla="*/ 3689480 w 3975969"/>
                <a:gd name="connsiteY6" fmla="*/ 755203 h 1466355"/>
                <a:gd name="connsiteX7" fmla="*/ 3592229 w 3975969"/>
                <a:gd name="connsiteY7" fmla="*/ 774067 h 1466355"/>
                <a:gd name="connsiteX8" fmla="*/ 3593274 w 3975969"/>
                <a:gd name="connsiteY8" fmla="*/ 774343 h 1466355"/>
                <a:gd name="connsiteX9" fmla="*/ 3823856 w 3975969"/>
                <a:gd name="connsiteY9" fmla="*/ 952315 h 1466355"/>
                <a:gd name="connsiteX10" fmla="*/ 3195259 w 3975969"/>
                <a:gd name="connsiteY10" fmla="*/ 1198893 h 1466355"/>
                <a:gd name="connsiteX11" fmla="*/ 3108564 w 3975969"/>
                <a:gd name="connsiteY11" fmla="*/ 1201687 h 1466355"/>
                <a:gd name="connsiteX12" fmla="*/ 3112656 w 3975969"/>
                <a:gd name="connsiteY12" fmla="*/ 1214664 h 1466355"/>
                <a:gd name="connsiteX13" fmla="*/ 2325399 w 3975969"/>
                <a:gd name="connsiteY13" fmla="*/ 1466355 h 1466355"/>
                <a:gd name="connsiteX14" fmla="*/ 1600009 w 3975969"/>
                <a:gd name="connsiteY14" fmla="*/ 1312634 h 1466355"/>
                <a:gd name="connsiteX15" fmla="*/ 1570502 w 3975969"/>
                <a:gd name="connsiteY15" fmla="*/ 1282243 h 1466355"/>
                <a:gd name="connsiteX16" fmla="*/ 1452733 w 3975969"/>
                <a:gd name="connsiteY16" fmla="*/ 1300344 h 1466355"/>
                <a:gd name="connsiteX17" fmla="*/ 1218626 w 3975969"/>
                <a:gd name="connsiteY17" fmla="*/ 1311659 h 1466355"/>
                <a:gd name="connsiteX18" fmla="*/ 431369 w 3975969"/>
                <a:gd name="connsiteY18" fmla="*/ 1059968 h 1466355"/>
                <a:gd name="connsiteX19" fmla="*/ 447363 w 3975969"/>
                <a:gd name="connsiteY19" fmla="*/ 1009244 h 1466355"/>
                <a:gd name="connsiteX20" fmla="*/ 461827 w 3975969"/>
                <a:gd name="connsiteY20" fmla="*/ 994347 h 1466355"/>
                <a:gd name="connsiteX21" fmla="*/ 347094 w 3975969"/>
                <a:gd name="connsiteY21" fmla="*/ 974437 h 1466355"/>
                <a:gd name="connsiteX22" fmla="*/ 0 w 3975969"/>
                <a:gd name="connsiteY22" fmla="*/ 765731 h 1466355"/>
                <a:gd name="connsiteX23" fmla="*/ 347094 w 3975969"/>
                <a:gd name="connsiteY23" fmla="*/ 557025 h 1466355"/>
                <a:gd name="connsiteX24" fmla="*/ 383452 w 3975969"/>
                <a:gd name="connsiteY24" fmla="*/ 550716 h 1466355"/>
                <a:gd name="connsiteX25" fmla="*/ 383815 w 3975969"/>
                <a:gd name="connsiteY25" fmla="*/ 549343 h 1466355"/>
                <a:gd name="connsiteX26" fmla="*/ 1618202 w 3975969"/>
                <a:gd name="connsiteY26" fmla="*/ 90197 h 1466355"/>
                <a:gd name="connsiteX27" fmla="*/ 1821019 w 3975969"/>
                <a:gd name="connsiteY27" fmla="*/ 83372 h 1466355"/>
                <a:gd name="connsiteX28" fmla="*/ 1845931 w 3975969"/>
                <a:gd name="connsiteY28" fmla="*/ 73719 h 1466355"/>
                <a:gd name="connsiteX29" fmla="*/ 2402605 w 3975969"/>
                <a:gd name="connsiteY29" fmla="*/ 0 h 146635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75969" h="1466355">
                  <a:moveTo>
                    <a:pt x="2402605" y="0"/>
                  </a:moveTo>
                  <a:cubicBezTo>
                    <a:pt x="2837395" y="0"/>
                    <a:pt x="3189862" y="112686"/>
                    <a:pt x="3189862" y="251691"/>
                  </a:cubicBezTo>
                  <a:cubicBezTo>
                    <a:pt x="3189862" y="269067"/>
                    <a:pt x="3184355" y="286031"/>
                    <a:pt x="3173868" y="302415"/>
                  </a:cubicBezTo>
                  <a:lnTo>
                    <a:pt x="3166493" y="310011"/>
                  </a:lnTo>
                  <a:lnTo>
                    <a:pt x="3188712" y="309295"/>
                  </a:lnTo>
                  <a:cubicBezTo>
                    <a:pt x="3623502" y="309295"/>
                    <a:pt x="3975969" y="421981"/>
                    <a:pt x="3975969" y="560986"/>
                  </a:cubicBezTo>
                  <a:cubicBezTo>
                    <a:pt x="3975969" y="639176"/>
                    <a:pt x="3864446" y="709039"/>
                    <a:pt x="3689480" y="755203"/>
                  </a:cubicBezTo>
                  <a:lnTo>
                    <a:pt x="3592229" y="774067"/>
                  </a:lnTo>
                  <a:lnTo>
                    <a:pt x="3593274" y="774343"/>
                  </a:lnTo>
                  <a:cubicBezTo>
                    <a:pt x="3735739" y="819890"/>
                    <a:pt x="3823856" y="882813"/>
                    <a:pt x="3823856" y="952315"/>
                  </a:cubicBezTo>
                  <a:cubicBezTo>
                    <a:pt x="3823856" y="1073944"/>
                    <a:pt x="3553998" y="1175423"/>
                    <a:pt x="3195259" y="1198893"/>
                  </a:cubicBezTo>
                  <a:lnTo>
                    <a:pt x="3108564" y="1201687"/>
                  </a:lnTo>
                  <a:lnTo>
                    <a:pt x="3112656" y="1214664"/>
                  </a:lnTo>
                  <a:cubicBezTo>
                    <a:pt x="3112656" y="1353669"/>
                    <a:pt x="2760189" y="1466355"/>
                    <a:pt x="2325399" y="1466355"/>
                  </a:cubicBezTo>
                  <a:cubicBezTo>
                    <a:pt x="1999307" y="1466355"/>
                    <a:pt x="1719521" y="1402969"/>
                    <a:pt x="1600009" y="1312634"/>
                  </a:cubicBezTo>
                  <a:lnTo>
                    <a:pt x="1570502" y="1282243"/>
                  </a:lnTo>
                  <a:lnTo>
                    <a:pt x="1452733" y="1300344"/>
                  </a:lnTo>
                  <a:cubicBezTo>
                    <a:pt x="1378779" y="1307697"/>
                    <a:pt x="1300150" y="1311659"/>
                    <a:pt x="1218626" y="1311659"/>
                  </a:cubicBezTo>
                  <a:cubicBezTo>
                    <a:pt x="783836" y="1311659"/>
                    <a:pt x="431369" y="1198973"/>
                    <a:pt x="431369" y="1059968"/>
                  </a:cubicBezTo>
                  <a:cubicBezTo>
                    <a:pt x="431369" y="1042592"/>
                    <a:pt x="436876" y="1025628"/>
                    <a:pt x="447363" y="1009244"/>
                  </a:cubicBezTo>
                  <a:lnTo>
                    <a:pt x="461827" y="994347"/>
                  </a:lnTo>
                  <a:lnTo>
                    <a:pt x="347094" y="974437"/>
                  </a:lnTo>
                  <a:cubicBezTo>
                    <a:pt x="137682" y="929206"/>
                    <a:pt x="0" y="852609"/>
                    <a:pt x="0" y="765731"/>
                  </a:cubicBezTo>
                  <a:cubicBezTo>
                    <a:pt x="0" y="678853"/>
                    <a:pt x="137682" y="602256"/>
                    <a:pt x="347094" y="557025"/>
                  </a:cubicBezTo>
                  <a:lnTo>
                    <a:pt x="383452" y="550716"/>
                  </a:lnTo>
                  <a:lnTo>
                    <a:pt x="383815" y="549343"/>
                  </a:lnTo>
                  <a:cubicBezTo>
                    <a:pt x="509289" y="315489"/>
                    <a:pt x="999696" y="132332"/>
                    <a:pt x="1618202" y="90197"/>
                  </a:cubicBezTo>
                  <a:lnTo>
                    <a:pt x="1821019" y="83372"/>
                  </a:lnTo>
                  <a:lnTo>
                    <a:pt x="1845931" y="73719"/>
                  </a:lnTo>
                  <a:cubicBezTo>
                    <a:pt x="1988396" y="28171"/>
                    <a:pt x="2185210" y="0"/>
                    <a:pt x="2402605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52997558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0090" y="892277"/>
            <a:ext cx="15367821" cy="8546691"/>
          </a:xfrm>
          <a:prstGeom prst="rect">
            <a:avLst/>
          </a:prstGeom>
          <a:noFill/>
          <a:ln w="857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1755060" y="1444250"/>
            <a:ext cx="13155560" cy="72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42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비트로 코어 TTF"/>
              </a:rPr>
              <a:t>아이콘</a:t>
            </a:r>
            <a:endParaRPr lang="ko-KR" altLang="en-US" sz="4200" b="1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비트로 코어 TTF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772108" y="8915754"/>
            <a:ext cx="3495368" cy="907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2700"/>
          </a:p>
        </p:txBody>
      </p:sp>
      <p:sp>
        <p:nvSpPr>
          <p:cNvPr id="4" name="TextBox 3"/>
          <p:cNvSpPr txBox="1"/>
          <p:nvPr/>
        </p:nvSpPr>
        <p:spPr>
          <a:xfrm>
            <a:off x="13030204" y="7461511"/>
            <a:ext cx="2979172" cy="2833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0">
                <a:solidFill>
                  <a:schemeClr val="tx1">
                    <a:lumMod val="65000"/>
                    <a:lumOff val="35000"/>
                  </a:schemeClr>
                </a:solidFill>
                <a:latin typeface="비트로 코어 TTF"/>
                <a:ea typeface="비트로 코어 TTF"/>
              </a:rPr>
              <a:t>01</a:t>
            </a:r>
            <a:endParaRPr lang="ko-KR" altLang="en-US" sz="18000">
              <a:solidFill>
                <a:schemeClr val="tx1">
                  <a:lumMod val="65000"/>
                  <a:lumOff val="35000"/>
                </a:schemeClr>
              </a:solidFill>
              <a:latin typeface="비트로 코어 TTF"/>
              <a:ea typeface="비트로 코어 TTF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13288002" y="324235"/>
            <a:ext cx="4602090" cy="1697324"/>
            <a:chOff x="8858668" y="216156"/>
            <a:chExt cx="3068060" cy="1131549"/>
          </a:xfrm>
        </p:grpSpPr>
        <p:grpSp>
          <p:nvGrpSpPr>
            <p:cNvPr id="50" name="그룹 49"/>
            <p:cNvGrpSpPr/>
            <p:nvPr/>
          </p:nvGrpSpPr>
          <p:grpSpPr>
            <a:xfrm rot="0">
              <a:off x="8858668" y="468779"/>
              <a:ext cx="3068060" cy="878926"/>
              <a:chOff x="8001364" y="850150"/>
              <a:chExt cx="3068060" cy="878926"/>
            </a:xfrm>
          </p:grpSpPr>
          <p:sp>
            <p:nvSpPr>
              <p:cNvPr id="52" name="자유형: 도형 51"/>
              <p:cNvSpPr/>
              <p:nvPr/>
            </p:nvSpPr>
            <p:spPr>
              <a:xfrm>
                <a:off x="8001364" y="1030679"/>
                <a:ext cx="1885808" cy="698397"/>
              </a:xfrm>
              <a:custGeom>
                <a:avLst/>
                <a:gdLst>
                  <a:gd name="connsiteX0" fmla="*/ 2402605 w 3975969"/>
                  <a:gd name="connsiteY0" fmla="*/ 0 h 1466355"/>
                  <a:gd name="connsiteX1" fmla="*/ 3189862 w 3975969"/>
                  <a:gd name="connsiteY1" fmla="*/ 251691 h 1466355"/>
                  <a:gd name="connsiteX2" fmla="*/ 3173868 w 3975969"/>
                  <a:gd name="connsiteY2" fmla="*/ 302415 h 1466355"/>
                  <a:gd name="connsiteX3" fmla="*/ 3166493 w 3975969"/>
                  <a:gd name="connsiteY3" fmla="*/ 310011 h 1466355"/>
                  <a:gd name="connsiteX4" fmla="*/ 3188712 w 3975969"/>
                  <a:gd name="connsiteY4" fmla="*/ 309295 h 1466355"/>
                  <a:gd name="connsiteX5" fmla="*/ 3975969 w 3975969"/>
                  <a:gd name="connsiteY5" fmla="*/ 560986 h 1466355"/>
                  <a:gd name="connsiteX6" fmla="*/ 3689480 w 3975969"/>
                  <a:gd name="connsiteY6" fmla="*/ 755203 h 1466355"/>
                  <a:gd name="connsiteX7" fmla="*/ 3592229 w 3975969"/>
                  <a:gd name="connsiteY7" fmla="*/ 774067 h 1466355"/>
                  <a:gd name="connsiteX8" fmla="*/ 3593274 w 3975969"/>
                  <a:gd name="connsiteY8" fmla="*/ 774343 h 1466355"/>
                  <a:gd name="connsiteX9" fmla="*/ 3823856 w 3975969"/>
                  <a:gd name="connsiteY9" fmla="*/ 952315 h 1466355"/>
                  <a:gd name="connsiteX10" fmla="*/ 3195259 w 3975969"/>
                  <a:gd name="connsiteY10" fmla="*/ 1198893 h 1466355"/>
                  <a:gd name="connsiteX11" fmla="*/ 3108564 w 3975969"/>
                  <a:gd name="connsiteY11" fmla="*/ 1201687 h 1466355"/>
                  <a:gd name="connsiteX12" fmla="*/ 3112656 w 3975969"/>
                  <a:gd name="connsiteY12" fmla="*/ 1214664 h 1466355"/>
                  <a:gd name="connsiteX13" fmla="*/ 2325399 w 3975969"/>
                  <a:gd name="connsiteY13" fmla="*/ 1466355 h 1466355"/>
                  <a:gd name="connsiteX14" fmla="*/ 1600009 w 3975969"/>
                  <a:gd name="connsiteY14" fmla="*/ 1312634 h 1466355"/>
                  <a:gd name="connsiteX15" fmla="*/ 1570502 w 3975969"/>
                  <a:gd name="connsiteY15" fmla="*/ 1282243 h 1466355"/>
                  <a:gd name="connsiteX16" fmla="*/ 1452733 w 3975969"/>
                  <a:gd name="connsiteY16" fmla="*/ 1300344 h 1466355"/>
                  <a:gd name="connsiteX17" fmla="*/ 1218626 w 3975969"/>
                  <a:gd name="connsiteY17" fmla="*/ 1311659 h 1466355"/>
                  <a:gd name="connsiteX18" fmla="*/ 431369 w 3975969"/>
                  <a:gd name="connsiteY18" fmla="*/ 1059968 h 1466355"/>
                  <a:gd name="connsiteX19" fmla="*/ 447363 w 3975969"/>
                  <a:gd name="connsiteY19" fmla="*/ 1009244 h 1466355"/>
                  <a:gd name="connsiteX20" fmla="*/ 461827 w 3975969"/>
                  <a:gd name="connsiteY20" fmla="*/ 994347 h 1466355"/>
                  <a:gd name="connsiteX21" fmla="*/ 347094 w 3975969"/>
                  <a:gd name="connsiteY21" fmla="*/ 974437 h 1466355"/>
                  <a:gd name="connsiteX22" fmla="*/ 0 w 3975969"/>
                  <a:gd name="connsiteY22" fmla="*/ 765731 h 1466355"/>
                  <a:gd name="connsiteX23" fmla="*/ 347094 w 3975969"/>
                  <a:gd name="connsiteY23" fmla="*/ 557025 h 1466355"/>
                  <a:gd name="connsiteX24" fmla="*/ 383452 w 3975969"/>
                  <a:gd name="connsiteY24" fmla="*/ 550716 h 1466355"/>
                  <a:gd name="connsiteX25" fmla="*/ 383815 w 3975969"/>
                  <a:gd name="connsiteY25" fmla="*/ 549343 h 1466355"/>
                  <a:gd name="connsiteX26" fmla="*/ 1618202 w 3975969"/>
                  <a:gd name="connsiteY26" fmla="*/ 90197 h 1466355"/>
                  <a:gd name="connsiteX27" fmla="*/ 1821019 w 3975969"/>
                  <a:gd name="connsiteY27" fmla="*/ 83372 h 1466355"/>
                  <a:gd name="connsiteX28" fmla="*/ 1845931 w 3975969"/>
                  <a:gd name="connsiteY28" fmla="*/ 73719 h 1466355"/>
                  <a:gd name="connsiteX29" fmla="*/ 2402605 w 3975969"/>
                  <a:gd name="connsiteY29" fmla="*/ 0 h 146635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75969" h="1466355">
                    <a:moveTo>
                      <a:pt x="2402605" y="0"/>
                    </a:moveTo>
                    <a:cubicBezTo>
                      <a:pt x="2837395" y="0"/>
                      <a:pt x="3189862" y="112686"/>
                      <a:pt x="3189862" y="251691"/>
                    </a:cubicBezTo>
                    <a:cubicBezTo>
                      <a:pt x="3189862" y="269067"/>
                      <a:pt x="3184355" y="286031"/>
                      <a:pt x="3173868" y="302415"/>
                    </a:cubicBezTo>
                    <a:lnTo>
                      <a:pt x="3166493" y="310011"/>
                    </a:lnTo>
                    <a:lnTo>
                      <a:pt x="3188712" y="309295"/>
                    </a:lnTo>
                    <a:cubicBezTo>
                      <a:pt x="3623502" y="309295"/>
                      <a:pt x="3975969" y="421981"/>
                      <a:pt x="3975969" y="560986"/>
                    </a:cubicBezTo>
                    <a:cubicBezTo>
                      <a:pt x="3975969" y="639176"/>
                      <a:pt x="3864446" y="709039"/>
                      <a:pt x="3689480" y="755203"/>
                    </a:cubicBezTo>
                    <a:lnTo>
                      <a:pt x="3592229" y="774067"/>
                    </a:lnTo>
                    <a:lnTo>
                      <a:pt x="3593274" y="774343"/>
                    </a:lnTo>
                    <a:cubicBezTo>
                      <a:pt x="3735739" y="819890"/>
                      <a:pt x="3823856" y="882813"/>
                      <a:pt x="3823856" y="952315"/>
                    </a:cubicBezTo>
                    <a:cubicBezTo>
                      <a:pt x="3823856" y="1073944"/>
                      <a:pt x="3553998" y="1175423"/>
                      <a:pt x="3195259" y="1198893"/>
                    </a:cubicBezTo>
                    <a:lnTo>
                      <a:pt x="3108564" y="1201687"/>
                    </a:lnTo>
                    <a:lnTo>
                      <a:pt x="3112656" y="1214664"/>
                    </a:lnTo>
                    <a:cubicBezTo>
                      <a:pt x="3112656" y="1353669"/>
                      <a:pt x="2760189" y="1466355"/>
                      <a:pt x="2325399" y="1466355"/>
                    </a:cubicBezTo>
                    <a:cubicBezTo>
                      <a:pt x="1999307" y="1466355"/>
                      <a:pt x="1719521" y="1402969"/>
                      <a:pt x="1600009" y="1312634"/>
                    </a:cubicBezTo>
                    <a:lnTo>
                      <a:pt x="1570502" y="1282243"/>
                    </a:lnTo>
                    <a:lnTo>
                      <a:pt x="1452733" y="1300344"/>
                    </a:lnTo>
                    <a:cubicBezTo>
                      <a:pt x="1378779" y="1307697"/>
                      <a:pt x="1300150" y="1311659"/>
                      <a:pt x="1218626" y="1311659"/>
                    </a:cubicBezTo>
                    <a:cubicBezTo>
                      <a:pt x="783836" y="1311659"/>
                      <a:pt x="431369" y="1198973"/>
                      <a:pt x="431369" y="1059968"/>
                    </a:cubicBezTo>
                    <a:cubicBezTo>
                      <a:pt x="431369" y="1042592"/>
                      <a:pt x="436876" y="1025628"/>
                      <a:pt x="447363" y="1009244"/>
                    </a:cubicBezTo>
                    <a:lnTo>
                      <a:pt x="461827" y="994347"/>
                    </a:lnTo>
                    <a:lnTo>
                      <a:pt x="347094" y="974437"/>
                    </a:lnTo>
                    <a:cubicBezTo>
                      <a:pt x="137682" y="929206"/>
                      <a:pt x="0" y="852609"/>
                      <a:pt x="0" y="765731"/>
                    </a:cubicBezTo>
                    <a:cubicBezTo>
                      <a:pt x="0" y="678853"/>
                      <a:pt x="137682" y="602256"/>
                      <a:pt x="347094" y="557025"/>
                    </a:cubicBezTo>
                    <a:lnTo>
                      <a:pt x="383452" y="550716"/>
                    </a:lnTo>
                    <a:lnTo>
                      <a:pt x="383815" y="549343"/>
                    </a:lnTo>
                    <a:cubicBezTo>
                      <a:pt x="509289" y="315489"/>
                      <a:pt x="999696" y="132332"/>
                      <a:pt x="1618202" y="90197"/>
                    </a:cubicBezTo>
                    <a:lnTo>
                      <a:pt x="1821019" y="83372"/>
                    </a:lnTo>
                    <a:lnTo>
                      <a:pt x="1845931" y="73719"/>
                    </a:lnTo>
                    <a:cubicBezTo>
                      <a:pt x="1988396" y="28171"/>
                      <a:pt x="2185210" y="0"/>
                      <a:pt x="240260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lvl="0" algn="ctr">
                  <a:defRPr/>
                </a:pPr>
                <a:endParaRPr lang="ko-KR" altLang="en-US" sz="2700"/>
              </a:p>
            </p:txBody>
          </p:sp>
          <p:sp>
            <p:nvSpPr>
              <p:cNvPr id="53" name="자유형: 도형 52"/>
              <p:cNvSpPr/>
              <p:nvPr/>
            </p:nvSpPr>
            <p:spPr>
              <a:xfrm>
                <a:off x="9183616" y="850150"/>
                <a:ext cx="1885808" cy="698397"/>
              </a:xfrm>
              <a:custGeom>
                <a:avLst/>
                <a:gdLst>
                  <a:gd name="connsiteX0" fmla="*/ 2402605 w 3975969"/>
                  <a:gd name="connsiteY0" fmla="*/ 0 h 1466355"/>
                  <a:gd name="connsiteX1" fmla="*/ 3189862 w 3975969"/>
                  <a:gd name="connsiteY1" fmla="*/ 251691 h 1466355"/>
                  <a:gd name="connsiteX2" fmla="*/ 3173868 w 3975969"/>
                  <a:gd name="connsiteY2" fmla="*/ 302415 h 1466355"/>
                  <a:gd name="connsiteX3" fmla="*/ 3166493 w 3975969"/>
                  <a:gd name="connsiteY3" fmla="*/ 310011 h 1466355"/>
                  <a:gd name="connsiteX4" fmla="*/ 3188712 w 3975969"/>
                  <a:gd name="connsiteY4" fmla="*/ 309295 h 1466355"/>
                  <a:gd name="connsiteX5" fmla="*/ 3975969 w 3975969"/>
                  <a:gd name="connsiteY5" fmla="*/ 560986 h 1466355"/>
                  <a:gd name="connsiteX6" fmla="*/ 3689480 w 3975969"/>
                  <a:gd name="connsiteY6" fmla="*/ 755203 h 1466355"/>
                  <a:gd name="connsiteX7" fmla="*/ 3592229 w 3975969"/>
                  <a:gd name="connsiteY7" fmla="*/ 774067 h 1466355"/>
                  <a:gd name="connsiteX8" fmla="*/ 3593274 w 3975969"/>
                  <a:gd name="connsiteY8" fmla="*/ 774343 h 1466355"/>
                  <a:gd name="connsiteX9" fmla="*/ 3823856 w 3975969"/>
                  <a:gd name="connsiteY9" fmla="*/ 952315 h 1466355"/>
                  <a:gd name="connsiteX10" fmla="*/ 3195259 w 3975969"/>
                  <a:gd name="connsiteY10" fmla="*/ 1198893 h 1466355"/>
                  <a:gd name="connsiteX11" fmla="*/ 3108564 w 3975969"/>
                  <a:gd name="connsiteY11" fmla="*/ 1201687 h 1466355"/>
                  <a:gd name="connsiteX12" fmla="*/ 3112656 w 3975969"/>
                  <a:gd name="connsiteY12" fmla="*/ 1214664 h 1466355"/>
                  <a:gd name="connsiteX13" fmla="*/ 2325399 w 3975969"/>
                  <a:gd name="connsiteY13" fmla="*/ 1466355 h 1466355"/>
                  <a:gd name="connsiteX14" fmla="*/ 1600009 w 3975969"/>
                  <a:gd name="connsiteY14" fmla="*/ 1312634 h 1466355"/>
                  <a:gd name="connsiteX15" fmla="*/ 1570502 w 3975969"/>
                  <a:gd name="connsiteY15" fmla="*/ 1282243 h 1466355"/>
                  <a:gd name="connsiteX16" fmla="*/ 1452733 w 3975969"/>
                  <a:gd name="connsiteY16" fmla="*/ 1300344 h 1466355"/>
                  <a:gd name="connsiteX17" fmla="*/ 1218626 w 3975969"/>
                  <a:gd name="connsiteY17" fmla="*/ 1311659 h 1466355"/>
                  <a:gd name="connsiteX18" fmla="*/ 431369 w 3975969"/>
                  <a:gd name="connsiteY18" fmla="*/ 1059968 h 1466355"/>
                  <a:gd name="connsiteX19" fmla="*/ 447363 w 3975969"/>
                  <a:gd name="connsiteY19" fmla="*/ 1009244 h 1466355"/>
                  <a:gd name="connsiteX20" fmla="*/ 461827 w 3975969"/>
                  <a:gd name="connsiteY20" fmla="*/ 994347 h 1466355"/>
                  <a:gd name="connsiteX21" fmla="*/ 347094 w 3975969"/>
                  <a:gd name="connsiteY21" fmla="*/ 974437 h 1466355"/>
                  <a:gd name="connsiteX22" fmla="*/ 0 w 3975969"/>
                  <a:gd name="connsiteY22" fmla="*/ 765731 h 1466355"/>
                  <a:gd name="connsiteX23" fmla="*/ 347094 w 3975969"/>
                  <a:gd name="connsiteY23" fmla="*/ 557025 h 1466355"/>
                  <a:gd name="connsiteX24" fmla="*/ 383452 w 3975969"/>
                  <a:gd name="connsiteY24" fmla="*/ 550716 h 1466355"/>
                  <a:gd name="connsiteX25" fmla="*/ 383815 w 3975969"/>
                  <a:gd name="connsiteY25" fmla="*/ 549343 h 1466355"/>
                  <a:gd name="connsiteX26" fmla="*/ 1618202 w 3975969"/>
                  <a:gd name="connsiteY26" fmla="*/ 90197 h 1466355"/>
                  <a:gd name="connsiteX27" fmla="*/ 1821019 w 3975969"/>
                  <a:gd name="connsiteY27" fmla="*/ 83372 h 1466355"/>
                  <a:gd name="connsiteX28" fmla="*/ 1845931 w 3975969"/>
                  <a:gd name="connsiteY28" fmla="*/ 73719 h 1466355"/>
                  <a:gd name="connsiteX29" fmla="*/ 2402605 w 3975969"/>
                  <a:gd name="connsiteY29" fmla="*/ 0 h 146635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75969" h="1466355">
                    <a:moveTo>
                      <a:pt x="2402605" y="0"/>
                    </a:moveTo>
                    <a:cubicBezTo>
                      <a:pt x="2837395" y="0"/>
                      <a:pt x="3189862" y="112686"/>
                      <a:pt x="3189862" y="251691"/>
                    </a:cubicBezTo>
                    <a:cubicBezTo>
                      <a:pt x="3189862" y="269067"/>
                      <a:pt x="3184355" y="286031"/>
                      <a:pt x="3173868" y="302415"/>
                    </a:cubicBezTo>
                    <a:lnTo>
                      <a:pt x="3166493" y="310011"/>
                    </a:lnTo>
                    <a:lnTo>
                      <a:pt x="3188712" y="309295"/>
                    </a:lnTo>
                    <a:cubicBezTo>
                      <a:pt x="3623502" y="309295"/>
                      <a:pt x="3975969" y="421981"/>
                      <a:pt x="3975969" y="560986"/>
                    </a:cubicBezTo>
                    <a:cubicBezTo>
                      <a:pt x="3975969" y="639176"/>
                      <a:pt x="3864446" y="709039"/>
                      <a:pt x="3689480" y="755203"/>
                    </a:cubicBezTo>
                    <a:lnTo>
                      <a:pt x="3592229" y="774067"/>
                    </a:lnTo>
                    <a:lnTo>
                      <a:pt x="3593274" y="774343"/>
                    </a:lnTo>
                    <a:cubicBezTo>
                      <a:pt x="3735739" y="819890"/>
                      <a:pt x="3823856" y="882813"/>
                      <a:pt x="3823856" y="952315"/>
                    </a:cubicBezTo>
                    <a:cubicBezTo>
                      <a:pt x="3823856" y="1073944"/>
                      <a:pt x="3553998" y="1175423"/>
                      <a:pt x="3195259" y="1198893"/>
                    </a:cubicBezTo>
                    <a:lnTo>
                      <a:pt x="3108564" y="1201687"/>
                    </a:lnTo>
                    <a:lnTo>
                      <a:pt x="3112656" y="1214664"/>
                    </a:lnTo>
                    <a:cubicBezTo>
                      <a:pt x="3112656" y="1353669"/>
                      <a:pt x="2760189" y="1466355"/>
                      <a:pt x="2325399" y="1466355"/>
                    </a:cubicBezTo>
                    <a:cubicBezTo>
                      <a:pt x="1999307" y="1466355"/>
                      <a:pt x="1719521" y="1402969"/>
                      <a:pt x="1600009" y="1312634"/>
                    </a:cubicBezTo>
                    <a:lnTo>
                      <a:pt x="1570502" y="1282243"/>
                    </a:lnTo>
                    <a:lnTo>
                      <a:pt x="1452733" y="1300344"/>
                    </a:lnTo>
                    <a:cubicBezTo>
                      <a:pt x="1378779" y="1307697"/>
                      <a:pt x="1300150" y="1311659"/>
                      <a:pt x="1218626" y="1311659"/>
                    </a:cubicBezTo>
                    <a:cubicBezTo>
                      <a:pt x="783836" y="1311659"/>
                      <a:pt x="431369" y="1198973"/>
                      <a:pt x="431369" y="1059968"/>
                    </a:cubicBezTo>
                    <a:cubicBezTo>
                      <a:pt x="431369" y="1042592"/>
                      <a:pt x="436876" y="1025628"/>
                      <a:pt x="447363" y="1009244"/>
                    </a:cubicBezTo>
                    <a:lnTo>
                      <a:pt x="461827" y="994347"/>
                    </a:lnTo>
                    <a:lnTo>
                      <a:pt x="347094" y="974437"/>
                    </a:lnTo>
                    <a:cubicBezTo>
                      <a:pt x="137682" y="929206"/>
                      <a:pt x="0" y="852609"/>
                      <a:pt x="0" y="765731"/>
                    </a:cubicBezTo>
                    <a:cubicBezTo>
                      <a:pt x="0" y="678853"/>
                      <a:pt x="137682" y="602256"/>
                      <a:pt x="347094" y="557025"/>
                    </a:cubicBezTo>
                    <a:lnTo>
                      <a:pt x="383452" y="550716"/>
                    </a:lnTo>
                    <a:lnTo>
                      <a:pt x="383815" y="549343"/>
                    </a:lnTo>
                    <a:cubicBezTo>
                      <a:pt x="509289" y="315489"/>
                      <a:pt x="999696" y="132332"/>
                      <a:pt x="1618202" y="90197"/>
                    </a:cubicBezTo>
                    <a:lnTo>
                      <a:pt x="1821019" y="83372"/>
                    </a:lnTo>
                    <a:lnTo>
                      <a:pt x="1845931" y="73719"/>
                    </a:lnTo>
                    <a:cubicBezTo>
                      <a:pt x="1988396" y="28171"/>
                      <a:pt x="2185210" y="0"/>
                      <a:pt x="240260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lvl="0" algn="ctr">
                  <a:defRPr/>
                </a:pPr>
                <a:endParaRPr lang="ko-KR" altLang="en-US" sz="2700"/>
              </a:p>
            </p:txBody>
          </p:sp>
        </p:grpSp>
        <p:sp>
          <p:nvSpPr>
            <p:cNvPr id="6" name="자유형: 도형 5"/>
            <p:cNvSpPr/>
            <p:nvPr/>
          </p:nvSpPr>
          <p:spPr>
            <a:xfrm>
              <a:off x="9151599" y="216156"/>
              <a:ext cx="1885808" cy="698397"/>
            </a:xfrm>
            <a:custGeom>
              <a:avLst/>
              <a:gdLst>
                <a:gd name="connsiteX0" fmla="*/ 2402605 w 3975969"/>
                <a:gd name="connsiteY0" fmla="*/ 0 h 1466355"/>
                <a:gd name="connsiteX1" fmla="*/ 3189862 w 3975969"/>
                <a:gd name="connsiteY1" fmla="*/ 251691 h 1466355"/>
                <a:gd name="connsiteX2" fmla="*/ 3173868 w 3975969"/>
                <a:gd name="connsiteY2" fmla="*/ 302415 h 1466355"/>
                <a:gd name="connsiteX3" fmla="*/ 3166493 w 3975969"/>
                <a:gd name="connsiteY3" fmla="*/ 310011 h 1466355"/>
                <a:gd name="connsiteX4" fmla="*/ 3188712 w 3975969"/>
                <a:gd name="connsiteY4" fmla="*/ 309295 h 1466355"/>
                <a:gd name="connsiteX5" fmla="*/ 3975969 w 3975969"/>
                <a:gd name="connsiteY5" fmla="*/ 560986 h 1466355"/>
                <a:gd name="connsiteX6" fmla="*/ 3689480 w 3975969"/>
                <a:gd name="connsiteY6" fmla="*/ 755203 h 1466355"/>
                <a:gd name="connsiteX7" fmla="*/ 3592229 w 3975969"/>
                <a:gd name="connsiteY7" fmla="*/ 774067 h 1466355"/>
                <a:gd name="connsiteX8" fmla="*/ 3593274 w 3975969"/>
                <a:gd name="connsiteY8" fmla="*/ 774343 h 1466355"/>
                <a:gd name="connsiteX9" fmla="*/ 3823856 w 3975969"/>
                <a:gd name="connsiteY9" fmla="*/ 952315 h 1466355"/>
                <a:gd name="connsiteX10" fmla="*/ 3195259 w 3975969"/>
                <a:gd name="connsiteY10" fmla="*/ 1198893 h 1466355"/>
                <a:gd name="connsiteX11" fmla="*/ 3108564 w 3975969"/>
                <a:gd name="connsiteY11" fmla="*/ 1201687 h 1466355"/>
                <a:gd name="connsiteX12" fmla="*/ 3112656 w 3975969"/>
                <a:gd name="connsiteY12" fmla="*/ 1214664 h 1466355"/>
                <a:gd name="connsiteX13" fmla="*/ 2325399 w 3975969"/>
                <a:gd name="connsiteY13" fmla="*/ 1466355 h 1466355"/>
                <a:gd name="connsiteX14" fmla="*/ 1600009 w 3975969"/>
                <a:gd name="connsiteY14" fmla="*/ 1312634 h 1466355"/>
                <a:gd name="connsiteX15" fmla="*/ 1570502 w 3975969"/>
                <a:gd name="connsiteY15" fmla="*/ 1282243 h 1466355"/>
                <a:gd name="connsiteX16" fmla="*/ 1452733 w 3975969"/>
                <a:gd name="connsiteY16" fmla="*/ 1300344 h 1466355"/>
                <a:gd name="connsiteX17" fmla="*/ 1218626 w 3975969"/>
                <a:gd name="connsiteY17" fmla="*/ 1311659 h 1466355"/>
                <a:gd name="connsiteX18" fmla="*/ 431369 w 3975969"/>
                <a:gd name="connsiteY18" fmla="*/ 1059968 h 1466355"/>
                <a:gd name="connsiteX19" fmla="*/ 447363 w 3975969"/>
                <a:gd name="connsiteY19" fmla="*/ 1009244 h 1466355"/>
                <a:gd name="connsiteX20" fmla="*/ 461827 w 3975969"/>
                <a:gd name="connsiteY20" fmla="*/ 994347 h 1466355"/>
                <a:gd name="connsiteX21" fmla="*/ 347094 w 3975969"/>
                <a:gd name="connsiteY21" fmla="*/ 974437 h 1466355"/>
                <a:gd name="connsiteX22" fmla="*/ 0 w 3975969"/>
                <a:gd name="connsiteY22" fmla="*/ 765731 h 1466355"/>
                <a:gd name="connsiteX23" fmla="*/ 347094 w 3975969"/>
                <a:gd name="connsiteY23" fmla="*/ 557025 h 1466355"/>
                <a:gd name="connsiteX24" fmla="*/ 383452 w 3975969"/>
                <a:gd name="connsiteY24" fmla="*/ 550716 h 1466355"/>
                <a:gd name="connsiteX25" fmla="*/ 383815 w 3975969"/>
                <a:gd name="connsiteY25" fmla="*/ 549343 h 1466355"/>
                <a:gd name="connsiteX26" fmla="*/ 1618202 w 3975969"/>
                <a:gd name="connsiteY26" fmla="*/ 90197 h 1466355"/>
                <a:gd name="connsiteX27" fmla="*/ 1821019 w 3975969"/>
                <a:gd name="connsiteY27" fmla="*/ 83372 h 1466355"/>
                <a:gd name="connsiteX28" fmla="*/ 1845931 w 3975969"/>
                <a:gd name="connsiteY28" fmla="*/ 73719 h 1466355"/>
                <a:gd name="connsiteX29" fmla="*/ 2402605 w 3975969"/>
                <a:gd name="connsiteY29" fmla="*/ 0 h 146635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75969" h="1466355">
                  <a:moveTo>
                    <a:pt x="2402605" y="0"/>
                  </a:moveTo>
                  <a:cubicBezTo>
                    <a:pt x="2837395" y="0"/>
                    <a:pt x="3189862" y="112686"/>
                    <a:pt x="3189862" y="251691"/>
                  </a:cubicBezTo>
                  <a:cubicBezTo>
                    <a:pt x="3189862" y="269067"/>
                    <a:pt x="3184355" y="286031"/>
                    <a:pt x="3173868" y="302415"/>
                  </a:cubicBezTo>
                  <a:lnTo>
                    <a:pt x="3166493" y="310011"/>
                  </a:lnTo>
                  <a:lnTo>
                    <a:pt x="3188712" y="309295"/>
                  </a:lnTo>
                  <a:cubicBezTo>
                    <a:pt x="3623502" y="309295"/>
                    <a:pt x="3975969" y="421981"/>
                    <a:pt x="3975969" y="560986"/>
                  </a:cubicBezTo>
                  <a:cubicBezTo>
                    <a:pt x="3975969" y="639176"/>
                    <a:pt x="3864446" y="709039"/>
                    <a:pt x="3689480" y="755203"/>
                  </a:cubicBezTo>
                  <a:lnTo>
                    <a:pt x="3592229" y="774067"/>
                  </a:lnTo>
                  <a:lnTo>
                    <a:pt x="3593274" y="774343"/>
                  </a:lnTo>
                  <a:cubicBezTo>
                    <a:pt x="3735739" y="819890"/>
                    <a:pt x="3823856" y="882813"/>
                    <a:pt x="3823856" y="952315"/>
                  </a:cubicBezTo>
                  <a:cubicBezTo>
                    <a:pt x="3823856" y="1073944"/>
                    <a:pt x="3553998" y="1175423"/>
                    <a:pt x="3195259" y="1198893"/>
                  </a:cubicBezTo>
                  <a:lnTo>
                    <a:pt x="3108564" y="1201687"/>
                  </a:lnTo>
                  <a:lnTo>
                    <a:pt x="3112656" y="1214664"/>
                  </a:lnTo>
                  <a:cubicBezTo>
                    <a:pt x="3112656" y="1353669"/>
                    <a:pt x="2760189" y="1466355"/>
                    <a:pt x="2325399" y="1466355"/>
                  </a:cubicBezTo>
                  <a:cubicBezTo>
                    <a:pt x="1999307" y="1466355"/>
                    <a:pt x="1719521" y="1402969"/>
                    <a:pt x="1600009" y="1312634"/>
                  </a:cubicBezTo>
                  <a:lnTo>
                    <a:pt x="1570502" y="1282243"/>
                  </a:lnTo>
                  <a:lnTo>
                    <a:pt x="1452733" y="1300344"/>
                  </a:lnTo>
                  <a:cubicBezTo>
                    <a:pt x="1378779" y="1307697"/>
                    <a:pt x="1300150" y="1311659"/>
                    <a:pt x="1218626" y="1311659"/>
                  </a:cubicBezTo>
                  <a:cubicBezTo>
                    <a:pt x="783836" y="1311659"/>
                    <a:pt x="431369" y="1198973"/>
                    <a:pt x="431369" y="1059968"/>
                  </a:cubicBezTo>
                  <a:cubicBezTo>
                    <a:pt x="431369" y="1042592"/>
                    <a:pt x="436876" y="1025628"/>
                    <a:pt x="447363" y="1009244"/>
                  </a:cubicBezTo>
                  <a:lnTo>
                    <a:pt x="461827" y="994347"/>
                  </a:lnTo>
                  <a:lnTo>
                    <a:pt x="347094" y="974437"/>
                  </a:lnTo>
                  <a:cubicBezTo>
                    <a:pt x="137682" y="929206"/>
                    <a:pt x="0" y="852609"/>
                    <a:pt x="0" y="765731"/>
                  </a:cubicBezTo>
                  <a:cubicBezTo>
                    <a:pt x="0" y="678853"/>
                    <a:pt x="137682" y="602256"/>
                    <a:pt x="347094" y="557025"/>
                  </a:cubicBezTo>
                  <a:lnTo>
                    <a:pt x="383452" y="550716"/>
                  </a:lnTo>
                  <a:lnTo>
                    <a:pt x="383815" y="549343"/>
                  </a:lnTo>
                  <a:cubicBezTo>
                    <a:pt x="509289" y="315489"/>
                    <a:pt x="999696" y="132332"/>
                    <a:pt x="1618202" y="90197"/>
                  </a:cubicBezTo>
                  <a:lnTo>
                    <a:pt x="1821019" y="83372"/>
                  </a:lnTo>
                  <a:lnTo>
                    <a:pt x="1845931" y="73719"/>
                  </a:lnTo>
                  <a:cubicBezTo>
                    <a:pt x="1988396" y="28171"/>
                    <a:pt x="2185210" y="0"/>
                    <a:pt x="2402605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 sz="2700"/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6400" y="2476500"/>
            <a:ext cx="3048000" cy="3048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10400" y="1851440"/>
            <a:ext cx="2026823" cy="1828800"/>
          </a:xfrm>
          <a:prstGeom prst="rect">
            <a:avLst/>
          </a:prstGeom>
        </p:spPr>
      </p:pic>
      <p:pic>
        <p:nvPicPr>
          <p:cNvPr id="56" name="Picture 36" descr="java에 대한 이미지 검색결과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884823" y="1927640"/>
            <a:ext cx="2133600" cy="1768059"/>
          </a:xfrm>
          <a:prstGeom prst="rect">
            <a:avLst/>
          </a:prstGeom>
          <a:noFill/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4000500"/>
            <a:ext cx="1524000" cy="1769573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325600" y="5143500"/>
            <a:ext cx="1580036" cy="147399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882688" y="2871788"/>
            <a:ext cx="2652712" cy="2271712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905000" y="5753100"/>
            <a:ext cx="3693834" cy="247602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979823" y="4137440"/>
            <a:ext cx="1219200" cy="12192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818723" y="4137440"/>
            <a:ext cx="1285299" cy="123033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5109827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6FC153-1422-1251-C1CB-11A8462CAC1F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3BE435-4A4C-0797-D09B-7BB8406D0730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597C43-05DC-F61A-33A0-883C35C8AD60}"/>
              </a:ext>
            </a:extLst>
          </p:cNvPr>
          <p:cNvSpPr txBox="1"/>
          <p:nvPr/>
        </p:nvSpPr>
        <p:spPr>
          <a:xfrm>
            <a:off x="838200" y="190500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개발 환경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6685" y="46855"/>
            <a:ext cx="536446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ko-KR" sz="4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2358" y="3044509"/>
            <a:ext cx="5163338" cy="4160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07684" y="7653635"/>
            <a:ext cx="2592686" cy="4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300"/>
              <a:t>프론트 엔드</a:t>
            </a:r>
            <a:endParaRPr lang="ko-KR" altLang="en-US" sz="2400" spc="-300"/>
          </a:p>
        </p:txBody>
      </p:sp>
      <p:sp>
        <p:nvSpPr>
          <p:cNvPr id="14" name="TextBox 13"/>
          <p:cNvSpPr txBox="1"/>
          <p:nvPr/>
        </p:nvSpPr>
        <p:spPr>
          <a:xfrm>
            <a:off x="7847657" y="7653635"/>
            <a:ext cx="2592686" cy="4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300"/>
              <a:t>백 엔드</a:t>
            </a:r>
            <a:endParaRPr lang="ko-KR" altLang="en-US" sz="2400" spc="-300"/>
          </a:p>
        </p:txBody>
      </p:sp>
      <p:sp>
        <p:nvSpPr>
          <p:cNvPr id="16" name="TextBox 15"/>
          <p:cNvSpPr txBox="1"/>
          <p:nvPr/>
        </p:nvSpPr>
        <p:spPr>
          <a:xfrm>
            <a:off x="13583049" y="7648444"/>
            <a:ext cx="2592686" cy="4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300"/>
              <a:t>그  외 </a:t>
            </a:r>
            <a:endParaRPr lang="ko-KR" altLang="en-US" sz="2400" spc="-300"/>
          </a:p>
        </p:txBody>
      </p:sp>
      <p:sp>
        <p:nvSpPr>
          <p:cNvPr id="17" name="직사각형 16"/>
          <p:cNvSpPr/>
          <p:nvPr/>
        </p:nvSpPr>
        <p:spPr>
          <a:xfrm>
            <a:off x="6562331" y="3055337"/>
            <a:ext cx="5163338" cy="4160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167813" y="3044509"/>
            <a:ext cx="5163338" cy="41605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4003" y="3339721"/>
            <a:ext cx="1787519" cy="161012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그룹 4"/>
          <p:cNvGrpSpPr/>
          <p:nvPr/>
        </p:nvGrpSpPr>
        <p:grpSpPr>
          <a:xfrm rot="0">
            <a:off x="3772164" y="3375415"/>
            <a:ext cx="1766614" cy="1624831"/>
            <a:chOff x="781745" y="4402880"/>
            <a:chExt cx="953788" cy="9154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81745" y="4402880"/>
              <a:ext cx="953788" cy="915461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08330" y="4460887"/>
              <a:ext cx="699789" cy="7857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30098" y="5398448"/>
            <a:ext cx="1787519" cy="161012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99279" y="5576809"/>
            <a:ext cx="1285299" cy="123033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799510" y="5386918"/>
            <a:ext cx="1766614" cy="161012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979482" y="3478370"/>
            <a:ext cx="1811453" cy="16248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383692" y="3485990"/>
            <a:ext cx="1787519" cy="161012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5087599" y="5471463"/>
            <a:ext cx="1811454" cy="157520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606824" y="5400269"/>
            <a:ext cx="1823212" cy="1646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4982544" y="3536924"/>
            <a:ext cx="1811453" cy="1638779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7" name=""/>
          <p:cNvGrpSpPr/>
          <p:nvPr/>
        </p:nvGrpSpPr>
        <p:grpSpPr>
          <a:xfrm rot="0">
            <a:off x="6999034" y="5414891"/>
            <a:ext cx="1916366" cy="1593678"/>
            <a:chOff x="6999034" y="4659267"/>
            <a:chExt cx="1916366" cy="1593678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6999034" y="4659267"/>
              <a:ext cx="1916366" cy="1593678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239000" y="4762500"/>
              <a:ext cx="1512200" cy="1364456"/>
            </a:xfrm>
            <a:prstGeom prst="rect">
              <a:avLst/>
            </a:prstGeom>
          </p:spPr>
        </p:pic>
      </p:grpSp>
      <p:sp>
        <p:nvSpPr>
          <p:cNvPr id="49" name="직사각형 48"/>
          <p:cNvSpPr/>
          <p:nvPr/>
        </p:nvSpPr>
        <p:spPr>
          <a:xfrm>
            <a:off x="7239000" y="3765524"/>
            <a:ext cx="1371600" cy="10668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48" name="Picture 36" descr="java에 대한 이미지 검색결과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7015871" y="3536924"/>
            <a:ext cx="1747127" cy="1447800"/>
          </a:xfrm>
          <a:prstGeom prst="rect">
            <a:avLst/>
          </a:prstGeom>
          <a:noFill/>
        </p:spPr>
      </p:pic>
      <p:sp>
        <p:nvSpPr>
          <p:cNvPr id="55" name="직사각형 54"/>
          <p:cNvSpPr/>
          <p:nvPr/>
        </p:nvSpPr>
        <p:spPr>
          <a:xfrm>
            <a:off x="13030200" y="4070323"/>
            <a:ext cx="1219200" cy="10668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2725400" y="3917924"/>
            <a:ext cx="1219200" cy="10668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2877800" y="3994124"/>
            <a:ext cx="1219200" cy="10668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64" name=""/>
          <p:cNvGrpSpPr/>
          <p:nvPr/>
        </p:nvGrpSpPr>
        <p:grpSpPr>
          <a:xfrm rot="0">
            <a:off x="12573000" y="3499938"/>
            <a:ext cx="1811453" cy="1637186"/>
            <a:chOff x="12573000" y="2744314"/>
            <a:chExt cx="1811453" cy="1637186"/>
          </a:xfrm>
        </p:grpSpPr>
        <p:grpSp>
          <p:nvGrpSpPr>
            <p:cNvPr id="61" name=""/>
            <p:cNvGrpSpPr/>
            <p:nvPr/>
          </p:nvGrpSpPr>
          <p:grpSpPr>
            <a:xfrm rot="0">
              <a:off x="12573000" y="2744314"/>
              <a:ext cx="1811453" cy="1637186"/>
              <a:chOff x="12573000" y="2744314"/>
              <a:chExt cx="1811453" cy="1637186"/>
            </a:xfrm>
          </p:grpSpPr>
          <p:grpSp>
            <p:nvGrpSpPr>
              <p:cNvPr id="59" name=""/>
              <p:cNvGrpSpPr/>
              <p:nvPr/>
            </p:nvGrpSpPr>
            <p:grpSpPr>
              <a:xfrm rot="0">
                <a:off x="12573000" y="2744314"/>
                <a:ext cx="1811453" cy="1637186"/>
                <a:chOff x="12573000" y="2744314"/>
                <a:chExt cx="1811453" cy="1637186"/>
              </a:xfrm>
            </p:grpSpPr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 rotWithShape="1">
                <a:blip r:embed="rId16"/>
                <a:stretch>
                  <a:fillRect/>
                </a:stretch>
              </p:blipFill>
              <p:spPr>
                <a:xfrm>
                  <a:off x="12573000" y="2744314"/>
                  <a:ext cx="1811453" cy="1624831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rgbClr val="ffffff">
                    <a:shade val="85000"/>
                  </a:srgbClr>
                </a:solidFill>
                <a:ln w="88900" cap="sq">
                  <a:solidFill>
                    <a:srgbClr val="ffffff"/>
                  </a:solidFill>
                  <a:miter/>
                </a:ln>
                <a:effectLst>
                  <a:outerShdw blurRad="88900" algn="tl" rotWithShape="0">
                    <a:srgbClr val="000000">
                      <a:alpha val="45000"/>
                    </a:srgbClr>
                  </a:outerShdw>
                </a:effectLst>
                <a:scene3d>
                  <a:camera prst="orthographicFront"/>
                  <a:lightRig rig="twoPt" dir="t">
                    <a:rot lat="0" lon="0" rev="7200000"/>
                  </a:lightRig>
                </a:scene3d>
                <a:sp3d>
                  <a:bevelT w="25400" h="19050"/>
                  <a:contourClr>
                    <a:srgbClr val="ffffff"/>
                  </a:contourClr>
                </a:sp3d>
              </p:spPr>
            </p:pic>
            <p:sp>
              <p:nvSpPr>
                <p:cNvPr id="53" name="직사각형 52"/>
                <p:cNvSpPr/>
                <p:nvPr/>
              </p:nvSpPr>
              <p:spPr>
                <a:xfrm>
                  <a:off x="12801600" y="2781300"/>
                  <a:ext cx="1219200" cy="10668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solidFill>
                    <a:schemeClr val="lt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13030200" y="2933700"/>
                  <a:ext cx="1219200" cy="10668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solidFill>
                    <a:schemeClr val="lt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12877800" y="3314700"/>
                  <a:ext cx="1219200" cy="10668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solidFill>
                    <a:schemeClr val="lt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60" name="직사각형 59"/>
              <p:cNvSpPr/>
              <p:nvPr/>
            </p:nvSpPr>
            <p:spPr>
              <a:xfrm>
                <a:off x="13106400" y="3238500"/>
                <a:ext cx="1219200" cy="1066800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12874359" y="2945027"/>
              <a:ext cx="1298841" cy="1360273"/>
            </a:xfrm>
            <a:prstGeom prst="rect">
              <a:avLst/>
            </a:prstGeom>
          </p:spPr>
        </p:pic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12877800" y="5642231"/>
            <a:ext cx="1296628" cy="1171293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15316200" y="5899124"/>
            <a:ext cx="1447800" cy="9144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15387630" y="5665754"/>
            <a:ext cx="1223970" cy="1223970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9525000" y="5524500"/>
            <a:ext cx="914400" cy="12192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74" name=""/>
          <p:cNvGrpSpPr/>
          <p:nvPr/>
        </p:nvGrpSpPr>
        <p:grpSpPr>
          <a:xfrm rot="0">
            <a:off x="9361234" y="5414891"/>
            <a:ext cx="1916366" cy="1593678"/>
            <a:chOff x="9361234" y="5414891"/>
            <a:chExt cx="1916366" cy="1593678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9361234" y="5414891"/>
              <a:ext cx="1916366" cy="1593678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3" name="직사각형 72"/>
            <p:cNvSpPr/>
            <p:nvPr/>
          </p:nvSpPr>
          <p:spPr>
            <a:xfrm>
              <a:off x="10210800" y="5676900"/>
              <a:ext cx="914400" cy="121920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9677400" y="56007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9327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텍스트, 라인, 사각형, 직사각형이(가) 표시된 사진&#10;&#10;자동 생성된 설명">
            <a:extLst>
              <a:ext uri="{FF2B5EF4-FFF2-40B4-BE49-F238E27FC236}">
                <a16:creationId xmlns:a16="http://schemas.microsoft.com/office/drawing/2014/main" id="{77D751F4-91BC-6AC9-7453-18398B02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049009"/>
            <a:ext cx="12039600" cy="8835722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6FC153-1422-1251-C1CB-11A8462CAC1F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3BE435-4A4C-0797-D09B-7BB8406D0730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36310" y="229020"/>
            <a:ext cx="2768890" cy="571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프로젝트 설계도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6685" y="46855"/>
            <a:ext cx="536446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altLang="ko-KR" sz="4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1341120" y="1432560"/>
            <a:ext cx="7543800" cy="754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5958840" y="2118360"/>
            <a:ext cx="4236720" cy="42367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11506201" y="3627120"/>
            <a:ext cx="2945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기능 </a:t>
            </a:r>
            <a:r>
              <a:rPr lang="ko-KR" altLang="en-US" sz="5400" dirty="0" smtClean="0"/>
              <a:t>구현</a:t>
            </a:r>
            <a:endParaRPr lang="ko-KR" alt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9004936" y="2449874"/>
            <a:ext cx="863600" cy="15963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900" b="1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altLang="ko-KR" sz="99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105</ep:Words>
  <ep:PresentationFormat>사용자 지정</ep:PresentationFormat>
  <ep:Paragraphs>110</ep:Paragraphs>
  <ep:Slides>19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2021-12-23T01:41:06.000</dcterms:created>
  <dc:creator>officegen</dc:creator>
  <cp:lastModifiedBy>mondi</cp:lastModifiedBy>
  <dcterms:modified xsi:type="dcterms:W3CDTF">2023-12-28T08:09:11.018</dcterms:modified>
  <cp:revision>34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