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80" r:id="rId3"/>
    <p:sldId id="264" r:id="rId4"/>
    <p:sldId id="308" r:id="rId5"/>
    <p:sldId id="310" r:id="rId6"/>
    <p:sldId id="271" r:id="rId7"/>
    <p:sldId id="304" r:id="rId8"/>
    <p:sldId id="305" r:id="rId9"/>
    <p:sldId id="306" r:id="rId10"/>
    <p:sldId id="307" r:id="rId11"/>
    <p:sldId id="30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1B26AAC-3C6F-4996-B3B3-119D319AF789}">
          <p14:sldIdLst/>
        </p14:section>
        <p14:section name="심플 스타일" id="{EE2B2F14-9BF9-49E6-9352-DEC195CC4171}">
          <p14:sldIdLst>
            <p14:sldId id="302"/>
            <p14:sldId id="280"/>
            <p14:sldId id="264"/>
            <p14:sldId id="308"/>
            <p14:sldId id="310"/>
            <p14:sldId id="271"/>
            <p14:sldId id="304"/>
            <p14:sldId id="305"/>
            <p14:sldId id="306"/>
            <p14:sldId id="307"/>
            <p14:sldId id="309"/>
          </p14:sldIdLst>
        </p14:section>
        <p14:section name="아날로그 스타일" id="{D08A8CBA-0251-4FF3-94DD-600A6C87BD3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3D8"/>
    <a:srgbClr val="E6FECA"/>
    <a:srgbClr val="1C9425"/>
    <a:srgbClr val="4B97DD"/>
    <a:srgbClr val="0098C8"/>
    <a:srgbClr val="FEF4EC"/>
    <a:srgbClr val="9DC7ED"/>
    <a:srgbClr val="9DE1F9"/>
    <a:srgbClr val="59CCF5"/>
    <a:srgbClr val="C5D6F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6" y="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DDACF-8E53-414A-816E-EA196FCD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79E3C-67A1-485B-A222-0FD28BDC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9BEC9-24B4-4B93-9649-3270269B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77E34-E8CB-49D0-99E5-C6B02CE5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6F3C9-7C78-48FF-BAA6-7F5A195B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2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57629-FF09-49A2-803A-79D2B7BC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135D7-9719-4B43-9FD3-1AE9FB69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20C25-AD8B-43A6-8291-006B6793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96027-315F-4282-AE28-99C9DE19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06010-8634-4FC1-B1A4-0E8C51F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9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CBCF52-2551-4CC5-BF5E-EBBD3901D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6D50B-56F6-4D65-8305-CB38C97F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6DEA2-007D-4168-8442-81071CA7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0D23A-399D-4E98-ABCD-3480CEB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1BAA5-2DB3-4767-A8BF-9474B321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5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B023-6BD9-4EC1-A637-24BF37E4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2D503-CC6A-4B70-BA54-A207BC2A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D4333-C1B1-470E-A2B0-ACC68B72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54876-78C9-4B5E-BBA7-05D319B2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E9F2E-B843-408A-A4D9-385F769E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7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065C6-EE10-40AE-8047-69EBFC27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7626C-9200-489B-8539-39CE94AF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31D24-5487-4F39-9247-D02A9C59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C17D6-31E9-410F-A91C-D071EE1C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29970-1080-433E-AD74-0BA86858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B1CAC-924C-4623-A983-AC12CB56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5F382-2A7E-46DF-89C4-20EC932FE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433DC-FE89-4806-9D6F-D8EE9DA87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AFF7A-0AF4-4364-9D6D-F125B6F3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C1D55-F4FE-4539-B9F3-A1EBE35D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12395-9869-41A2-B394-994832E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8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1989-1218-4010-9955-70254D11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9B81F-8BEF-48A7-AB58-C670ECDB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C5E72-80AF-425E-8A11-8845C57B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0A83A-C891-4515-8261-7E80527B0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A0308B-1A08-4D54-BA8F-AACD47B5C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E450C0-0369-4AB7-A683-F3E27AAF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AAF80-6BFE-4DC4-B4BC-2B80DB55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7B0C49-2A4D-44AE-A412-30264DA8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7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7FE6F-90E8-4559-B11C-449EE9F3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7B3DB2-E72A-4A78-83A1-598F3C3F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C945A-2AB3-47E7-B920-049F70DD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F3311-5F79-4D93-93BF-17A59374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0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C82977-0396-4BC7-AD92-2844A44A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EEC092-1ACC-42A8-96CF-FEEE9936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A816B-E592-48DA-A0CA-0062C52C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FE46B-C6DF-4394-8E48-C1C30325EB88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9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12003-9F27-44BB-9A80-2A63DA8B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3CC88-7F35-4F3A-A310-1614DB1F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EE75E-B98C-4C20-B393-5EDF36B5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2E58B-379B-47B7-A2CA-1B0ABDDA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F1014-5F2E-4A12-B482-AAE090B0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1C2C9-0D69-4A39-9A60-756FA823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9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86713-289D-4BCC-9D45-37B299C6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86BFE8-B4A6-4C1F-BEC8-582CD9E87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E6BD6-DEC5-4C19-9DE2-686E40B4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632DB-E43D-43CF-B10B-9B37FF0F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8A02-B4BE-476C-98F2-A8FD528D6D8D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087CB-6E18-4056-95C1-19FC6A42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80562-176E-45AC-B5BA-3E99AECA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32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D7393E-5DCD-47F2-A30E-AFA371DD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6B973-A33E-4EFB-8E34-E5FA6395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8AE3-BDDE-46D5-AD69-69DFEE251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8A02-B4BE-476C-98F2-A8FD528D6D8D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8ADF0-3B03-4A63-8C82-1249472DC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72D10-0702-45D9-BBCB-7EE98FC5D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6E4C-840D-4AA3-9A98-7D0D22ECD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7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4277625" y="5436705"/>
            <a:ext cx="3454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COVID-19 Report on trends related to confirmed cases at home and abroad.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468208" y="4302948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accent4">
                    <a:lumMod val="50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COVID</a:t>
            </a:r>
            <a:r>
              <a:rPr lang="ko-KR" altLang="en-US" sz="3600" b="1" spc="-150" dirty="0">
                <a:solidFill>
                  <a:schemeClr val="accent4">
                    <a:lumMod val="50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</a:t>
            </a:r>
            <a:r>
              <a:rPr lang="en-US" altLang="ko-KR" sz="3600" b="1" spc="-150" dirty="0">
                <a:solidFill>
                  <a:schemeClr val="accent4">
                    <a:lumMod val="50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19 </a:t>
            </a:r>
          </a:p>
          <a:p>
            <a:pPr algn="ctr"/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국내외 </a:t>
            </a:r>
            <a:r>
              <a:rPr lang="ko-KR" altLang="en-US" sz="2400" spc="-150" dirty="0" err="1">
                <a:solidFill>
                  <a:schemeClr val="accent4">
                    <a:lumMod val="50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확진자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관련 추이 보고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FE1BEB-24F9-02B7-A33D-674BED26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796" y="1421295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20894A1-88F9-C450-4B43-0C115C54B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47393"/>
            <a:ext cx="7393578" cy="35928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8827C26-F2A2-C63E-1032-C68B484FD2CE}"/>
              </a:ext>
            </a:extLst>
          </p:cNvPr>
          <p:cNvSpPr/>
          <p:nvPr/>
        </p:nvSpPr>
        <p:spPr>
          <a:xfrm>
            <a:off x="1562267" y="2097145"/>
            <a:ext cx="1028620" cy="2873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사망자 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ECD0E4-6DA7-2282-07E6-7D0908A529E1}"/>
              </a:ext>
            </a:extLst>
          </p:cNvPr>
          <p:cNvSpPr/>
          <p:nvPr/>
        </p:nvSpPr>
        <p:spPr>
          <a:xfrm>
            <a:off x="1562267" y="2422010"/>
            <a:ext cx="1028620" cy="2873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접종자</a:t>
            </a:r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1B7224-226B-E7AF-BEEF-FF1645D0AD44}"/>
              </a:ext>
            </a:extLst>
          </p:cNvPr>
          <p:cNvSpPr/>
          <p:nvPr/>
        </p:nvSpPr>
        <p:spPr>
          <a:xfrm>
            <a:off x="1562267" y="2751767"/>
            <a:ext cx="1028620" cy="287365"/>
          </a:xfrm>
          <a:prstGeom prst="rect">
            <a:avLst/>
          </a:prstGeom>
          <a:solidFill>
            <a:srgbClr val="E1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확진자</a:t>
            </a:r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수</a:t>
            </a: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2328B435-F444-40DF-81FC-98978DA89AF6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7C0EA161-616E-49E3-B671-2A605E502CC2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19FC6C8-4343-46E8-9B96-82BC2A82667F}"/>
                </a:ext>
              </a:extLst>
            </p:cNvPr>
            <p:cNvSpPr txBox="1"/>
            <p:nvPr/>
          </p:nvSpPr>
          <p:spPr>
            <a:xfrm>
              <a:off x="5397732" y="239077"/>
              <a:ext cx="13965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3.</a:t>
              </a:r>
              <a:r>
                <a:rPr lang="ko-KR" altLang="en-US" sz="4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초안</a:t>
              </a:r>
            </a:p>
          </p:txBody>
        </p: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27EE2993-6742-4330-AE33-8B100A934665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6039CDC4-52E5-4206-88F1-3E15BE500FCC}"/>
                </a:ext>
              </a:extLst>
            </p:cNvPr>
            <p:cNvSpPr txBox="1"/>
            <p:nvPr/>
          </p:nvSpPr>
          <p:spPr>
            <a:xfrm>
              <a:off x="162415" y="362188"/>
              <a:ext cx="2551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9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AFA9C70F-8896-4C9C-9D5A-83C8809D32E6}"/>
              </a:ext>
            </a:extLst>
          </p:cNvPr>
          <p:cNvSpPr/>
          <p:nvPr/>
        </p:nvSpPr>
        <p:spPr>
          <a:xfrm>
            <a:off x="4706802" y="1420223"/>
            <a:ext cx="2377801" cy="348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주요 국가 </a:t>
            </a:r>
            <a:r>
              <a:rPr lang="ko-KR" altLang="en-US" sz="1100" dirty="0" err="1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접종자</a:t>
            </a:r>
            <a:r>
              <a:rPr lang="ko-KR" altLang="en-US" sz="11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수 </a:t>
            </a:r>
            <a:r>
              <a:rPr lang="en-US" altLang="ko-KR" sz="11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+ </a:t>
            </a:r>
            <a:r>
              <a:rPr lang="ko-KR" altLang="en-US" sz="1100" dirty="0" err="1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확진자</a:t>
            </a:r>
            <a:r>
              <a:rPr lang="ko-KR" altLang="en-US" sz="11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42B348-848F-4983-A4B9-F459511A0CB2}"/>
              </a:ext>
            </a:extLst>
          </p:cNvPr>
          <p:cNvSpPr/>
          <p:nvPr/>
        </p:nvSpPr>
        <p:spPr>
          <a:xfrm>
            <a:off x="1506583" y="5597003"/>
            <a:ext cx="9684332" cy="240013"/>
          </a:xfrm>
          <a:prstGeom prst="rect">
            <a:avLst/>
          </a:prstGeom>
          <a:solidFill>
            <a:srgbClr val="F8F3EC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그 날짜에 맞는 코로나 주요 소식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DEAF6F-354E-0A3A-1B8A-F690A4B9003D}"/>
              </a:ext>
            </a:extLst>
          </p:cNvPr>
          <p:cNvCxnSpPr>
            <a:cxnSpLocks/>
          </p:cNvCxnSpPr>
          <p:nvPr/>
        </p:nvCxnSpPr>
        <p:spPr>
          <a:xfrm>
            <a:off x="1653347" y="6373851"/>
            <a:ext cx="8555524" cy="6691"/>
          </a:xfrm>
          <a:prstGeom prst="line">
            <a:avLst/>
          </a:prstGeom>
          <a:ln>
            <a:solidFill>
              <a:srgbClr val="A5CB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C5C525-9566-52CD-7FEB-5F964D75F4D3}"/>
              </a:ext>
            </a:extLst>
          </p:cNvPr>
          <p:cNvSpPr/>
          <p:nvPr/>
        </p:nvSpPr>
        <p:spPr>
          <a:xfrm>
            <a:off x="1388385" y="5972537"/>
            <a:ext cx="492502" cy="1675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98BBBB4-71E8-1654-804A-11C53A5E9871}"/>
              </a:ext>
            </a:extLst>
          </p:cNvPr>
          <p:cNvSpPr/>
          <p:nvPr/>
        </p:nvSpPr>
        <p:spPr>
          <a:xfrm>
            <a:off x="5290955" y="6228880"/>
            <a:ext cx="335666" cy="3183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53F909-3A8F-63B6-E1D9-28D54240D287}"/>
              </a:ext>
            </a:extLst>
          </p:cNvPr>
          <p:cNvSpPr/>
          <p:nvPr/>
        </p:nvSpPr>
        <p:spPr>
          <a:xfrm>
            <a:off x="5044704" y="5972537"/>
            <a:ext cx="492502" cy="1675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26A311-5D26-A447-9368-F2FF2ED1446E}"/>
              </a:ext>
            </a:extLst>
          </p:cNvPr>
          <p:cNvSpPr/>
          <p:nvPr/>
        </p:nvSpPr>
        <p:spPr>
          <a:xfrm>
            <a:off x="9565424" y="5972537"/>
            <a:ext cx="492502" cy="1675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B17311-B258-424F-B524-088E0872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962856"/>
            <a:ext cx="7545892" cy="35498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A49D3E0-7778-B8B8-B02A-69031B71A6E2}"/>
              </a:ext>
            </a:extLst>
          </p:cNvPr>
          <p:cNvSpPr/>
          <p:nvPr/>
        </p:nvSpPr>
        <p:spPr>
          <a:xfrm>
            <a:off x="9565424" y="5980723"/>
            <a:ext cx="492502" cy="1675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AE5C9C-512F-660F-4AA6-1161801EC3DD}"/>
              </a:ext>
            </a:extLst>
          </p:cNvPr>
          <p:cNvCxnSpPr/>
          <p:nvPr/>
        </p:nvCxnSpPr>
        <p:spPr>
          <a:xfrm flipV="1">
            <a:off x="7672251" y="1962856"/>
            <a:ext cx="0" cy="42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5130DF2-6EA8-C99C-8DCA-8B19E3AFA906}"/>
              </a:ext>
            </a:extLst>
          </p:cNvPr>
          <p:cNvCxnSpPr>
            <a:cxnSpLocks/>
          </p:cNvCxnSpPr>
          <p:nvPr/>
        </p:nvCxnSpPr>
        <p:spPr>
          <a:xfrm>
            <a:off x="7672251" y="1965572"/>
            <a:ext cx="165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8709C6-DE5A-B88B-CEC2-A5CAE101154D}"/>
              </a:ext>
            </a:extLst>
          </p:cNvPr>
          <p:cNvSpPr/>
          <p:nvPr/>
        </p:nvSpPr>
        <p:spPr>
          <a:xfrm>
            <a:off x="7810560" y="1755143"/>
            <a:ext cx="979272" cy="570917"/>
          </a:xfrm>
          <a:prstGeom prst="rect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‘</a:t>
            </a:r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ㄴ</a:t>
            </a:r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C87822-47D5-5281-530F-F2CEA01395FB}"/>
              </a:ext>
            </a:extLst>
          </p:cNvPr>
          <p:cNvSpPr/>
          <p:nvPr/>
        </p:nvSpPr>
        <p:spPr>
          <a:xfrm>
            <a:off x="7810560" y="1555529"/>
            <a:ext cx="979272" cy="2252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‘</a:t>
            </a:r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ㄴ</a:t>
            </a:r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C4B1F0-5823-D5E9-36A7-9EF399997FCB}"/>
              </a:ext>
            </a:extLst>
          </p:cNvPr>
          <p:cNvSpPr txBox="1"/>
          <p:nvPr/>
        </p:nvSpPr>
        <p:spPr>
          <a:xfrm>
            <a:off x="8048364" y="147888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러시아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6F6F35-40A1-6484-18CF-1EF911231194}"/>
              </a:ext>
            </a:extLst>
          </p:cNvPr>
          <p:cNvSpPr/>
          <p:nvPr/>
        </p:nvSpPr>
        <p:spPr>
          <a:xfrm>
            <a:off x="7854556" y="1984835"/>
            <a:ext cx="124304" cy="115731"/>
          </a:xfrm>
          <a:prstGeom prst="rect">
            <a:avLst/>
          </a:prstGeom>
          <a:solidFill>
            <a:srgbClr val="FE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F05CDA-CC98-69DA-ABF7-A97472B8ACC6}"/>
              </a:ext>
            </a:extLst>
          </p:cNvPr>
          <p:cNvSpPr/>
          <p:nvPr/>
        </p:nvSpPr>
        <p:spPr>
          <a:xfrm>
            <a:off x="7860881" y="2152126"/>
            <a:ext cx="124304" cy="115731"/>
          </a:xfrm>
          <a:prstGeom prst="rect">
            <a:avLst/>
          </a:prstGeom>
          <a:solidFill>
            <a:srgbClr val="E6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E37546-8E99-030E-74B0-114A3136543F}"/>
              </a:ext>
            </a:extLst>
          </p:cNvPr>
          <p:cNvSpPr txBox="1"/>
          <p:nvPr/>
        </p:nvSpPr>
        <p:spPr>
          <a:xfrm>
            <a:off x="8018828" y="1730919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2022.01</a:t>
            </a:r>
            <a:endParaRPr lang="ko-KR" altLang="en-US" sz="1050" b="1" dirty="0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E2FA06-DF66-AE9A-E2F0-C0BE49B3D258}"/>
              </a:ext>
            </a:extLst>
          </p:cNvPr>
          <p:cNvSpPr txBox="1"/>
          <p:nvPr/>
        </p:nvSpPr>
        <p:spPr>
          <a:xfrm>
            <a:off x="7963404" y="1890557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사망자 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72C926-49EF-18AF-7E5D-A46DF337F256}"/>
              </a:ext>
            </a:extLst>
          </p:cNvPr>
          <p:cNvSpPr txBox="1"/>
          <p:nvPr/>
        </p:nvSpPr>
        <p:spPr>
          <a:xfrm>
            <a:off x="7961441" y="2052395"/>
            <a:ext cx="606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접종자</a:t>
            </a:r>
            <a:r>
              <a:rPr lang="ko-KR" altLang="en-US" sz="1050" b="1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36C62C-59A9-B80B-A80D-63A397BAF140}"/>
              </a:ext>
            </a:extLst>
          </p:cNvPr>
          <p:cNvSpPr/>
          <p:nvPr/>
        </p:nvSpPr>
        <p:spPr>
          <a:xfrm>
            <a:off x="9301871" y="2081358"/>
            <a:ext cx="1560969" cy="918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‘</a:t>
            </a:r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ㄴ</a:t>
            </a:r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B4F9C9-0981-714C-C190-7EAE71529393}"/>
              </a:ext>
            </a:extLst>
          </p:cNvPr>
          <p:cNvSpPr txBox="1"/>
          <p:nvPr/>
        </p:nvSpPr>
        <p:spPr>
          <a:xfrm>
            <a:off x="9452214" y="2269889"/>
            <a:ext cx="1316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accent3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국내 재 감염률</a:t>
            </a:r>
            <a:endParaRPr lang="en-US" altLang="ko-KR" sz="1400" b="1" dirty="0">
              <a:solidFill>
                <a:schemeClr val="accent3">
                  <a:lumMod val="25000"/>
                </a:schemeClr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accent3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뉴스 동향</a:t>
            </a:r>
            <a:endParaRPr lang="en-US" altLang="ko-KR" sz="1400" b="1" dirty="0">
              <a:solidFill>
                <a:schemeClr val="accent3">
                  <a:lumMod val="25000"/>
                </a:schemeClr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endParaRPr lang="en-US" altLang="ko-KR" sz="1000" dirty="0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marL="342900" indent="-342900">
              <a:buAutoNum type="arabicPeriod"/>
            </a:pPr>
            <a:endParaRPr lang="ko-KR" altLang="en-US" sz="1000" dirty="0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76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26D936-D6F3-4CA4-A8D1-A5318A0460F0}"/>
              </a:ext>
            </a:extLst>
          </p:cNvPr>
          <p:cNvSpPr/>
          <p:nvPr/>
        </p:nvSpPr>
        <p:spPr>
          <a:xfrm>
            <a:off x="4353560" y="1686560"/>
            <a:ext cx="3484880" cy="3484880"/>
          </a:xfrm>
          <a:custGeom>
            <a:avLst/>
            <a:gdLst>
              <a:gd name="connsiteX0" fmla="*/ 0 w 3484880"/>
              <a:gd name="connsiteY0" fmla="*/ 0 h 3484880"/>
              <a:gd name="connsiteX1" fmla="*/ 3484880 w 3484880"/>
              <a:gd name="connsiteY1" fmla="*/ 0 h 3484880"/>
              <a:gd name="connsiteX2" fmla="*/ 3484880 w 3484880"/>
              <a:gd name="connsiteY2" fmla="*/ 3484880 h 3484880"/>
              <a:gd name="connsiteX3" fmla="*/ 0 w 3484880"/>
              <a:gd name="connsiteY3" fmla="*/ 3484880 h 3484880"/>
              <a:gd name="connsiteX4" fmla="*/ 0 w 3484880"/>
              <a:gd name="connsiteY4" fmla="*/ 0 h 348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80" h="3484880" fill="none" extrusionOk="0">
                <a:moveTo>
                  <a:pt x="0" y="0"/>
                </a:moveTo>
                <a:cubicBezTo>
                  <a:pt x="982382" y="49092"/>
                  <a:pt x="3116444" y="100231"/>
                  <a:pt x="3484880" y="0"/>
                </a:cubicBezTo>
                <a:cubicBezTo>
                  <a:pt x="3434389" y="1057570"/>
                  <a:pt x="3335578" y="2148497"/>
                  <a:pt x="3484880" y="3484880"/>
                </a:cubicBezTo>
                <a:cubicBezTo>
                  <a:pt x="1944647" y="3318641"/>
                  <a:pt x="1567576" y="3603901"/>
                  <a:pt x="0" y="3484880"/>
                </a:cubicBezTo>
                <a:cubicBezTo>
                  <a:pt x="-166270" y="2254425"/>
                  <a:pt x="33135" y="1296043"/>
                  <a:pt x="0" y="0"/>
                </a:cubicBezTo>
                <a:close/>
              </a:path>
              <a:path w="3484880" h="3484880" stroke="0" extrusionOk="0">
                <a:moveTo>
                  <a:pt x="0" y="0"/>
                </a:moveTo>
                <a:cubicBezTo>
                  <a:pt x="354855" y="-127415"/>
                  <a:pt x="2958641" y="-110586"/>
                  <a:pt x="3484880" y="0"/>
                </a:cubicBezTo>
                <a:cubicBezTo>
                  <a:pt x="3388746" y="1567420"/>
                  <a:pt x="3648601" y="2501159"/>
                  <a:pt x="3484880" y="3484880"/>
                </a:cubicBezTo>
                <a:cubicBezTo>
                  <a:pt x="1922117" y="3535009"/>
                  <a:pt x="1359248" y="3631127"/>
                  <a:pt x="0" y="3484880"/>
                </a:cubicBezTo>
                <a:cubicBezTo>
                  <a:pt x="106652" y="1974241"/>
                  <a:pt x="-31159" y="720288"/>
                  <a:pt x="0" y="0"/>
                </a:cubicBezTo>
                <a:close/>
              </a:path>
            </a:pathLst>
          </a:custGeom>
          <a:solidFill>
            <a:srgbClr val="F8F3EC"/>
          </a:solidFill>
          <a:ln>
            <a:solidFill>
              <a:schemeClr val="accent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4074054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C0836-BFA0-4FDE-9E14-84E8AE3B17E7}"/>
              </a:ext>
            </a:extLst>
          </p:cNvPr>
          <p:cNvSpPr txBox="1"/>
          <p:nvPr/>
        </p:nvSpPr>
        <p:spPr>
          <a:xfrm>
            <a:off x="4941913" y="3167390"/>
            <a:ext cx="2526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78877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329601" y="110408"/>
            <a:ext cx="1715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300" dirty="0">
                <a:solidFill>
                  <a:schemeClr val="accent4">
                    <a:lumMod val="50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팀원 소개</a:t>
            </a:r>
          </a:p>
        </p:txBody>
      </p:sp>
      <p:pic>
        <p:nvPicPr>
          <p:cNvPr id="19" name="그래픽 18" descr="사람">
            <a:extLst>
              <a:ext uri="{FF2B5EF4-FFF2-40B4-BE49-F238E27FC236}">
                <a16:creationId xmlns:a16="http://schemas.microsoft.com/office/drawing/2014/main" id="{F4FF364D-E94C-4738-9B44-1272DCFFD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1316" y="2346270"/>
            <a:ext cx="914400" cy="914400"/>
          </a:xfrm>
          <a:prstGeom prst="rect">
            <a:avLst/>
          </a:prstGeom>
        </p:spPr>
      </p:pic>
      <p:pic>
        <p:nvPicPr>
          <p:cNvPr id="20" name="그래픽 19" descr="사람">
            <a:extLst>
              <a:ext uri="{FF2B5EF4-FFF2-40B4-BE49-F238E27FC236}">
                <a16:creationId xmlns:a16="http://schemas.microsoft.com/office/drawing/2014/main" id="{C459BFBC-D925-4853-A921-FEEC4D336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5343" y="2346270"/>
            <a:ext cx="914400" cy="914400"/>
          </a:xfrm>
          <a:prstGeom prst="rect">
            <a:avLst/>
          </a:prstGeom>
        </p:spPr>
      </p:pic>
      <p:pic>
        <p:nvPicPr>
          <p:cNvPr id="21" name="그래픽 20" descr="사람">
            <a:extLst>
              <a:ext uri="{FF2B5EF4-FFF2-40B4-BE49-F238E27FC236}">
                <a16:creationId xmlns:a16="http://schemas.microsoft.com/office/drawing/2014/main" id="{648E7F0D-2D04-4D4D-A2EC-215812A0B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7320" y="2325950"/>
            <a:ext cx="914400" cy="914400"/>
          </a:xfrm>
          <a:prstGeom prst="rect">
            <a:avLst/>
          </a:prstGeom>
        </p:spPr>
      </p:pic>
      <p:pic>
        <p:nvPicPr>
          <p:cNvPr id="22" name="그래픽 21" descr="사람">
            <a:extLst>
              <a:ext uri="{FF2B5EF4-FFF2-40B4-BE49-F238E27FC236}">
                <a16:creationId xmlns:a16="http://schemas.microsoft.com/office/drawing/2014/main" id="{AEC47A9F-7497-424C-A923-4B5F030381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85449" y="2318882"/>
            <a:ext cx="914400" cy="914400"/>
          </a:xfrm>
          <a:prstGeom prst="rect">
            <a:avLst/>
          </a:prstGeom>
        </p:spPr>
      </p:pic>
      <p:pic>
        <p:nvPicPr>
          <p:cNvPr id="23" name="그래픽 22" descr="사람">
            <a:extLst>
              <a:ext uri="{FF2B5EF4-FFF2-40B4-BE49-F238E27FC236}">
                <a16:creationId xmlns:a16="http://schemas.microsoft.com/office/drawing/2014/main" id="{CA0F0F7C-9009-4317-85A0-2898330D68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43578" y="2306320"/>
            <a:ext cx="914400" cy="914400"/>
          </a:xfrm>
          <a:prstGeom prst="rect">
            <a:avLst/>
          </a:prstGeom>
        </p:spPr>
      </p:pic>
      <p:sp>
        <p:nvSpPr>
          <p:cNvPr id="29" name="양쪽 대괄호 28">
            <a:extLst>
              <a:ext uri="{FF2B5EF4-FFF2-40B4-BE49-F238E27FC236}">
                <a16:creationId xmlns:a16="http://schemas.microsoft.com/office/drawing/2014/main" id="{5E5ACD77-60A7-42F4-B49C-74A73001AC30}"/>
              </a:ext>
            </a:extLst>
          </p:cNvPr>
          <p:cNvSpPr/>
          <p:nvPr/>
        </p:nvSpPr>
        <p:spPr>
          <a:xfrm>
            <a:off x="2902226" y="1976120"/>
            <a:ext cx="5499652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422A62-F2C0-4B99-A1AF-665F3236982E}"/>
              </a:ext>
            </a:extLst>
          </p:cNvPr>
          <p:cNvCxnSpPr/>
          <p:nvPr/>
        </p:nvCxnSpPr>
        <p:spPr>
          <a:xfrm>
            <a:off x="534219" y="4094480"/>
            <a:ext cx="11139621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284AAD-B785-D526-D65C-FA487B8B104A}"/>
              </a:ext>
            </a:extLst>
          </p:cNvPr>
          <p:cNvSpPr txBox="1"/>
          <p:nvPr/>
        </p:nvSpPr>
        <p:spPr>
          <a:xfrm>
            <a:off x="108408" y="128091"/>
            <a:ext cx="744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300" dirty="0">
                <a:solidFill>
                  <a:schemeClr val="accent4">
                    <a:lumMod val="50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3</a:t>
            </a:r>
            <a:r>
              <a:rPr lang="ko-KR" altLang="en-US" sz="4800" b="1" spc="-300" dirty="0">
                <a:solidFill>
                  <a:schemeClr val="accent4">
                    <a:lumMod val="50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조</a:t>
            </a:r>
          </a:p>
        </p:txBody>
      </p:sp>
      <p:sp>
        <p:nvSpPr>
          <p:cNvPr id="7" name="正方形/長方形 13">
            <a:extLst>
              <a:ext uri="{FF2B5EF4-FFF2-40B4-BE49-F238E27FC236}">
                <a16:creationId xmlns:a16="http://schemas.microsoft.com/office/drawing/2014/main" id="{5F19232A-53D3-3E32-86D0-514A3D90D53C}"/>
              </a:ext>
            </a:extLst>
          </p:cNvPr>
          <p:cNvSpPr/>
          <p:nvPr/>
        </p:nvSpPr>
        <p:spPr>
          <a:xfrm>
            <a:off x="3045290" y="4370033"/>
            <a:ext cx="942238" cy="485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김지영 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  <a:latin typeface="나눔손글씨 암스테르담" panose="02000503000000000000" pitchFamily="2" charset="-127"/>
            </a:endParaRPr>
          </a:p>
        </p:txBody>
      </p:sp>
      <p:sp>
        <p:nvSpPr>
          <p:cNvPr id="15" name="正方形/長方形 13">
            <a:extLst>
              <a:ext uri="{FF2B5EF4-FFF2-40B4-BE49-F238E27FC236}">
                <a16:creationId xmlns:a16="http://schemas.microsoft.com/office/drawing/2014/main" id="{D23ACAB7-77DB-FDD8-8671-5816330EAFBD}"/>
              </a:ext>
            </a:extLst>
          </p:cNvPr>
          <p:cNvSpPr/>
          <p:nvPr/>
        </p:nvSpPr>
        <p:spPr>
          <a:xfrm>
            <a:off x="4155097" y="4370029"/>
            <a:ext cx="942238" cy="485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박지은 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  <a:latin typeface="나눔손글씨 암스테르담" panose="02000503000000000000" pitchFamily="2" charset="-127"/>
            </a:endParaRPr>
          </a:p>
        </p:txBody>
      </p:sp>
      <p:sp>
        <p:nvSpPr>
          <p:cNvPr id="16" name="正方形/長方形 13">
            <a:extLst>
              <a:ext uri="{FF2B5EF4-FFF2-40B4-BE49-F238E27FC236}">
                <a16:creationId xmlns:a16="http://schemas.microsoft.com/office/drawing/2014/main" id="{958B2016-2CA6-623B-DD97-D34D1961DB17}"/>
              </a:ext>
            </a:extLst>
          </p:cNvPr>
          <p:cNvSpPr/>
          <p:nvPr/>
        </p:nvSpPr>
        <p:spPr>
          <a:xfrm>
            <a:off x="5226895" y="4370029"/>
            <a:ext cx="942238" cy="485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이가영 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  <a:latin typeface="나눔손글씨 암스테르담" panose="02000503000000000000" pitchFamily="2" charset="-127"/>
            </a:endParaRPr>
          </a:p>
        </p:txBody>
      </p:sp>
      <p:sp>
        <p:nvSpPr>
          <p:cNvPr id="17" name="正方形/長方形 13">
            <a:extLst>
              <a:ext uri="{FF2B5EF4-FFF2-40B4-BE49-F238E27FC236}">
                <a16:creationId xmlns:a16="http://schemas.microsoft.com/office/drawing/2014/main" id="{74C86C18-DB43-FDC2-58EC-B3911BB7FD1C}"/>
              </a:ext>
            </a:extLst>
          </p:cNvPr>
          <p:cNvSpPr/>
          <p:nvPr/>
        </p:nvSpPr>
        <p:spPr>
          <a:xfrm>
            <a:off x="6332788" y="4370028"/>
            <a:ext cx="942238" cy="485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이승주 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  <a:latin typeface="나눔손글씨 암스테르담" panose="02000503000000000000" pitchFamily="2" charset="-127"/>
            </a:endParaRPr>
          </a:p>
        </p:txBody>
      </p:sp>
      <p:sp>
        <p:nvSpPr>
          <p:cNvPr id="18" name="正方形/長方形 13">
            <a:extLst>
              <a:ext uri="{FF2B5EF4-FFF2-40B4-BE49-F238E27FC236}">
                <a16:creationId xmlns:a16="http://schemas.microsoft.com/office/drawing/2014/main" id="{CBAB2F69-BC39-F6AA-AE8D-62B983899D79}"/>
              </a:ext>
            </a:extLst>
          </p:cNvPr>
          <p:cNvSpPr/>
          <p:nvPr/>
        </p:nvSpPr>
        <p:spPr>
          <a:xfrm>
            <a:off x="7402843" y="4370028"/>
            <a:ext cx="942238" cy="485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정은영 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  <a:latin typeface="나눔손글씨 암스테르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9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AE0139-568C-440B-83DB-94962367A431}"/>
              </a:ext>
            </a:extLst>
          </p:cNvPr>
          <p:cNvSpPr txBox="1"/>
          <p:nvPr/>
        </p:nvSpPr>
        <p:spPr>
          <a:xfrm>
            <a:off x="762000" y="782320"/>
            <a:ext cx="896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목차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00EF868-F379-4374-9750-F9D1052076D1}"/>
              </a:ext>
            </a:extLst>
          </p:cNvPr>
          <p:cNvCxnSpPr/>
          <p:nvPr/>
        </p:nvCxnSpPr>
        <p:spPr>
          <a:xfrm>
            <a:off x="762000" y="1534160"/>
            <a:ext cx="5334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DAA5CD-BFC9-4484-B502-041FE3A5BFC2}"/>
              </a:ext>
            </a:extLst>
          </p:cNvPr>
          <p:cNvGrpSpPr/>
          <p:nvPr/>
        </p:nvGrpSpPr>
        <p:grpSpPr>
          <a:xfrm>
            <a:off x="1007259" y="2670422"/>
            <a:ext cx="2635978" cy="461665"/>
            <a:chOff x="1007259" y="2450771"/>
            <a:chExt cx="2635978" cy="461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8946CC-546A-439F-906F-A73091733684}"/>
                </a:ext>
              </a:extLst>
            </p:cNvPr>
            <p:cNvSpPr txBox="1"/>
            <p:nvPr/>
          </p:nvSpPr>
          <p:spPr>
            <a:xfrm>
              <a:off x="1007259" y="249693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01</a:t>
              </a:r>
              <a:endPara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9425E6-794B-4431-928C-935792FF27F0}"/>
                </a:ext>
              </a:extLst>
            </p:cNvPr>
            <p:cNvSpPr txBox="1"/>
            <p:nvPr/>
          </p:nvSpPr>
          <p:spPr>
            <a:xfrm>
              <a:off x="1602294" y="2450771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프로젝트 소개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D8E0CC7-A59F-4FE3-83F0-800E20BDE6B1}"/>
              </a:ext>
            </a:extLst>
          </p:cNvPr>
          <p:cNvGrpSpPr/>
          <p:nvPr/>
        </p:nvGrpSpPr>
        <p:grpSpPr>
          <a:xfrm>
            <a:off x="1007259" y="3864031"/>
            <a:ext cx="2300951" cy="461665"/>
            <a:chOff x="1007259" y="2450771"/>
            <a:chExt cx="2300951" cy="4616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F7C4DE-0C2A-428F-B5B0-39EE32D19445}"/>
                </a:ext>
              </a:extLst>
            </p:cNvPr>
            <p:cNvSpPr txBox="1"/>
            <p:nvPr/>
          </p:nvSpPr>
          <p:spPr>
            <a:xfrm>
              <a:off x="1007259" y="249693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02</a:t>
              </a:r>
              <a:endPara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3C85BE-F620-48D4-A48F-595E68D02597}"/>
                </a:ext>
              </a:extLst>
            </p:cNvPr>
            <p:cNvSpPr txBox="1"/>
            <p:nvPr/>
          </p:nvSpPr>
          <p:spPr>
            <a:xfrm>
              <a:off x="1602294" y="2450771"/>
              <a:ext cx="17059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새로운 목적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639A2F-4C45-48D0-B6D4-E08289D615EF}"/>
              </a:ext>
            </a:extLst>
          </p:cNvPr>
          <p:cNvGrpSpPr/>
          <p:nvPr/>
        </p:nvGrpSpPr>
        <p:grpSpPr>
          <a:xfrm>
            <a:off x="1007259" y="5057640"/>
            <a:ext cx="1327928" cy="461665"/>
            <a:chOff x="1007259" y="2450771"/>
            <a:chExt cx="1327928" cy="4616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35602F-2CF4-4519-953B-4836FE25BCC1}"/>
                </a:ext>
              </a:extLst>
            </p:cNvPr>
            <p:cNvSpPr txBox="1"/>
            <p:nvPr/>
          </p:nvSpPr>
          <p:spPr>
            <a:xfrm>
              <a:off x="1007259" y="249693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03</a:t>
              </a:r>
              <a:endPara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DE3BE3-93CE-45A4-BE1D-709F878EACDD}"/>
                </a:ext>
              </a:extLst>
            </p:cNvPr>
            <p:cNvSpPr txBox="1"/>
            <p:nvPr/>
          </p:nvSpPr>
          <p:spPr>
            <a:xfrm>
              <a:off x="1602294" y="2450771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초안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625D5D-B5CC-3495-DCA6-E982CF0954A9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AC34310E-3FEF-4C8B-1B8B-7FB8F7ABC611}"/>
              </a:ext>
            </a:extLst>
          </p:cNvPr>
          <p:cNvSpPr/>
          <p:nvPr/>
        </p:nvSpPr>
        <p:spPr>
          <a:xfrm>
            <a:off x="6523493" y="415757"/>
            <a:ext cx="5241014" cy="6026485"/>
          </a:xfrm>
          <a:custGeom>
            <a:avLst/>
            <a:gdLst>
              <a:gd name="connsiteX0" fmla="*/ 0 w 5241014"/>
              <a:gd name="connsiteY0" fmla="*/ 0 h 6026485"/>
              <a:gd name="connsiteX1" fmla="*/ 5241014 w 5241014"/>
              <a:gd name="connsiteY1" fmla="*/ 0 h 6026485"/>
              <a:gd name="connsiteX2" fmla="*/ 5241014 w 5241014"/>
              <a:gd name="connsiteY2" fmla="*/ 6026485 h 6026485"/>
              <a:gd name="connsiteX3" fmla="*/ 0 w 5241014"/>
              <a:gd name="connsiteY3" fmla="*/ 6026485 h 6026485"/>
              <a:gd name="connsiteX4" fmla="*/ 0 w 5241014"/>
              <a:gd name="connsiteY4" fmla="*/ 0 h 6026485"/>
              <a:gd name="connsiteX0" fmla="*/ 0 w 5241014"/>
              <a:gd name="connsiteY0" fmla="*/ 0 h 6026485"/>
              <a:gd name="connsiteX1" fmla="*/ 5241014 w 5241014"/>
              <a:gd name="connsiteY1" fmla="*/ 0 h 6026485"/>
              <a:gd name="connsiteX2" fmla="*/ 5241014 w 5241014"/>
              <a:gd name="connsiteY2" fmla="*/ 6026485 h 6026485"/>
              <a:gd name="connsiteX3" fmla="*/ 0 w 5241014"/>
              <a:gd name="connsiteY3" fmla="*/ 6026485 h 6026485"/>
              <a:gd name="connsiteX4" fmla="*/ 0 w 5241014"/>
              <a:gd name="connsiteY4" fmla="*/ 0 h 6026485"/>
              <a:gd name="connsiteX0" fmla="*/ 0 w 5241014"/>
              <a:gd name="connsiteY0" fmla="*/ 0 h 6026485"/>
              <a:gd name="connsiteX1" fmla="*/ 5241014 w 5241014"/>
              <a:gd name="connsiteY1" fmla="*/ 0 h 6026485"/>
              <a:gd name="connsiteX2" fmla="*/ 5241014 w 5241014"/>
              <a:gd name="connsiteY2" fmla="*/ 6026485 h 6026485"/>
              <a:gd name="connsiteX3" fmla="*/ 0 w 5241014"/>
              <a:gd name="connsiteY3" fmla="*/ 6026485 h 6026485"/>
              <a:gd name="connsiteX4" fmla="*/ 0 w 5241014"/>
              <a:gd name="connsiteY4" fmla="*/ 0 h 602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1014" h="6026485" fill="none" extrusionOk="0">
                <a:moveTo>
                  <a:pt x="0" y="0"/>
                </a:moveTo>
                <a:cubicBezTo>
                  <a:pt x="1336149" y="128054"/>
                  <a:pt x="4645648" y="59506"/>
                  <a:pt x="5241014" y="0"/>
                </a:cubicBezTo>
                <a:cubicBezTo>
                  <a:pt x="5431085" y="1341034"/>
                  <a:pt x="4764449" y="3533767"/>
                  <a:pt x="5241014" y="6026485"/>
                </a:cubicBezTo>
                <a:cubicBezTo>
                  <a:pt x="2833493" y="5592377"/>
                  <a:pt x="2388021" y="6031920"/>
                  <a:pt x="0" y="6026485"/>
                </a:cubicBezTo>
                <a:cubicBezTo>
                  <a:pt x="-107118" y="3883328"/>
                  <a:pt x="577322" y="2407382"/>
                  <a:pt x="0" y="0"/>
                </a:cubicBezTo>
                <a:close/>
              </a:path>
              <a:path w="5241014" h="6026485" stroke="0" extrusionOk="0">
                <a:moveTo>
                  <a:pt x="0" y="0"/>
                </a:moveTo>
                <a:cubicBezTo>
                  <a:pt x="702522" y="-129676"/>
                  <a:pt x="4215934" y="-179200"/>
                  <a:pt x="5241014" y="0"/>
                </a:cubicBezTo>
                <a:cubicBezTo>
                  <a:pt x="4742063" y="2273169"/>
                  <a:pt x="5292557" y="4442207"/>
                  <a:pt x="5241014" y="6026485"/>
                </a:cubicBezTo>
                <a:cubicBezTo>
                  <a:pt x="3047655" y="6154638"/>
                  <a:pt x="2022714" y="6146989"/>
                  <a:pt x="0" y="6026485"/>
                </a:cubicBezTo>
                <a:cubicBezTo>
                  <a:pt x="-37937" y="3276388"/>
                  <a:pt x="163186" y="1448298"/>
                  <a:pt x="0" y="0"/>
                </a:cubicBezTo>
                <a:close/>
              </a:path>
              <a:path w="5241014" h="6026485" fill="none" stroke="0" extrusionOk="0">
                <a:moveTo>
                  <a:pt x="0" y="0"/>
                </a:moveTo>
                <a:cubicBezTo>
                  <a:pt x="1422409" y="39765"/>
                  <a:pt x="4724573" y="152499"/>
                  <a:pt x="5241014" y="0"/>
                </a:cubicBezTo>
                <a:cubicBezTo>
                  <a:pt x="5187873" y="1254040"/>
                  <a:pt x="5369855" y="3981657"/>
                  <a:pt x="5241014" y="6026485"/>
                </a:cubicBezTo>
                <a:cubicBezTo>
                  <a:pt x="2772687" y="5722561"/>
                  <a:pt x="2281649" y="6225294"/>
                  <a:pt x="0" y="6026485"/>
                </a:cubicBezTo>
                <a:cubicBezTo>
                  <a:pt x="-86685" y="3825734"/>
                  <a:pt x="110587" y="2623063"/>
                  <a:pt x="0" y="0"/>
                </a:cubicBezTo>
                <a:close/>
              </a:path>
              <a:path w="5241014" h="6026485" fill="none" stroke="0" extrusionOk="0">
                <a:moveTo>
                  <a:pt x="0" y="0"/>
                </a:moveTo>
                <a:cubicBezTo>
                  <a:pt x="1461520" y="18636"/>
                  <a:pt x="4756176" y="181812"/>
                  <a:pt x="5241014" y="0"/>
                </a:cubicBezTo>
                <a:cubicBezTo>
                  <a:pt x="5331977" y="1472922"/>
                  <a:pt x="4769858" y="3885118"/>
                  <a:pt x="5241014" y="6026485"/>
                </a:cubicBezTo>
                <a:cubicBezTo>
                  <a:pt x="2949276" y="5656090"/>
                  <a:pt x="2327671" y="6145402"/>
                  <a:pt x="0" y="6026485"/>
                </a:cubicBezTo>
                <a:cubicBezTo>
                  <a:pt x="12170" y="3773631"/>
                  <a:pt x="503909" y="2616241"/>
                  <a:pt x="0" y="0"/>
                </a:cubicBezTo>
                <a:close/>
              </a:path>
            </a:pathLst>
          </a:custGeom>
          <a:solidFill>
            <a:srgbClr val="F8F3EC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40740546">
                  <a:custGeom>
                    <a:avLst/>
                    <a:gdLst>
                      <a:gd name="connsiteX0" fmla="*/ 0 w 5241014"/>
                      <a:gd name="connsiteY0" fmla="*/ 0 h 6026485"/>
                      <a:gd name="connsiteX1" fmla="*/ 5241014 w 5241014"/>
                      <a:gd name="connsiteY1" fmla="*/ 0 h 6026485"/>
                      <a:gd name="connsiteX2" fmla="*/ 5241014 w 5241014"/>
                      <a:gd name="connsiteY2" fmla="*/ 6026485 h 6026485"/>
                      <a:gd name="connsiteX3" fmla="*/ 0 w 5241014"/>
                      <a:gd name="connsiteY3" fmla="*/ 6026485 h 6026485"/>
                      <a:gd name="connsiteX4" fmla="*/ 0 w 5241014"/>
                      <a:gd name="connsiteY4" fmla="*/ 0 h 6026485"/>
                      <a:gd name="connsiteX0" fmla="*/ 0 w 5241014"/>
                      <a:gd name="connsiteY0" fmla="*/ 0 h 6026485"/>
                      <a:gd name="connsiteX1" fmla="*/ 5241014 w 5241014"/>
                      <a:gd name="connsiteY1" fmla="*/ 0 h 6026485"/>
                      <a:gd name="connsiteX2" fmla="*/ 5241014 w 5241014"/>
                      <a:gd name="connsiteY2" fmla="*/ 6026485 h 6026485"/>
                      <a:gd name="connsiteX3" fmla="*/ 0 w 5241014"/>
                      <a:gd name="connsiteY3" fmla="*/ 6026485 h 6026485"/>
                      <a:gd name="connsiteX4" fmla="*/ 0 w 5241014"/>
                      <a:gd name="connsiteY4" fmla="*/ 0 h 6026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41014" h="6026485" fill="none" extrusionOk="0">
                        <a:moveTo>
                          <a:pt x="0" y="0"/>
                        </a:moveTo>
                        <a:cubicBezTo>
                          <a:pt x="1433941" y="98181"/>
                          <a:pt x="4674599" y="139367"/>
                          <a:pt x="5241014" y="0"/>
                        </a:cubicBezTo>
                        <a:cubicBezTo>
                          <a:pt x="5336076" y="1515277"/>
                          <a:pt x="4814051" y="3569524"/>
                          <a:pt x="5241014" y="6026485"/>
                        </a:cubicBezTo>
                        <a:cubicBezTo>
                          <a:pt x="2900828" y="5700731"/>
                          <a:pt x="2369022" y="6156757"/>
                          <a:pt x="0" y="6026485"/>
                        </a:cubicBezTo>
                        <a:cubicBezTo>
                          <a:pt x="-134751" y="3886286"/>
                          <a:pt x="355326" y="2337476"/>
                          <a:pt x="0" y="0"/>
                        </a:cubicBezTo>
                        <a:close/>
                      </a:path>
                      <a:path w="5241014" h="6026485" stroke="0" extrusionOk="0">
                        <a:moveTo>
                          <a:pt x="0" y="0"/>
                        </a:moveTo>
                        <a:cubicBezTo>
                          <a:pt x="607620" y="-180636"/>
                          <a:pt x="4358937" y="-186568"/>
                          <a:pt x="5241014" y="0"/>
                        </a:cubicBezTo>
                        <a:cubicBezTo>
                          <a:pt x="4907888" y="2477849"/>
                          <a:pt x="5416486" y="4367795"/>
                          <a:pt x="5241014" y="6026485"/>
                        </a:cubicBezTo>
                        <a:cubicBezTo>
                          <a:pt x="2905485" y="6117073"/>
                          <a:pt x="2039382" y="6249639"/>
                          <a:pt x="0" y="6026485"/>
                        </a:cubicBezTo>
                        <a:cubicBezTo>
                          <a:pt x="17038" y="3314560"/>
                          <a:pt x="9370" y="1299871"/>
                          <a:pt x="0" y="0"/>
                        </a:cubicBezTo>
                        <a:close/>
                      </a:path>
                      <a:path w="5241014" h="6026485" fill="none" stroke="0" extrusionOk="0">
                        <a:moveTo>
                          <a:pt x="0" y="0"/>
                        </a:moveTo>
                        <a:cubicBezTo>
                          <a:pt x="1484830" y="63559"/>
                          <a:pt x="4748524" y="205388"/>
                          <a:pt x="5241014" y="0"/>
                        </a:cubicBezTo>
                        <a:cubicBezTo>
                          <a:pt x="5135174" y="1519864"/>
                          <a:pt x="5000942" y="3826363"/>
                          <a:pt x="5241014" y="6026485"/>
                        </a:cubicBezTo>
                        <a:cubicBezTo>
                          <a:pt x="2934313" y="5730064"/>
                          <a:pt x="2257670" y="6204890"/>
                          <a:pt x="0" y="6026485"/>
                        </a:cubicBezTo>
                        <a:cubicBezTo>
                          <a:pt x="-137944" y="3812663"/>
                          <a:pt x="186035" y="249681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46D772-FEB1-3BD3-8C9D-4F2E7BA80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557" y="530088"/>
            <a:ext cx="4708886" cy="56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22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D6B6D71-2B86-4D81-AA5E-847D401021A0}"/>
              </a:ext>
            </a:extLst>
          </p:cNvPr>
          <p:cNvSpPr/>
          <p:nvPr/>
        </p:nvSpPr>
        <p:spPr>
          <a:xfrm>
            <a:off x="1438532" y="1874703"/>
            <a:ext cx="4558047" cy="35476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16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chemeClr val="accent4">
                    <a:lumMod val="50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프로젝트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437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1.</a:t>
            </a:r>
            <a:endParaRPr lang="ko-KR" altLang="en-US" sz="4800" b="1" dirty="0">
              <a:solidFill>
                <a:schemeClr val="accent4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90A22E-DF0F-4E74-9A93-775E2A00A967}"/>
              </a:ext>
            </a:extLst>
          </p:cNvPr>
          <p:cNvSpPr/>
          <p:nvPr/>
        </p:nvSpPr>
        <p:spPr>
          <a:xfrm>
            <a:off x="767407" y="1540581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B9BC62-BBA8-4A95-9035-6867EC56A9C6}"/>
              </a:ext>
            </a:extLst>
          </p:cNvPr>
          <p:cNvSpPr txBox="1"/>
          <p:nvPr/>
        </p:nvSpPr>
        <p:spPr>
          <a:xfrm>
            <a:off x="875377" y="1582316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F1F2941-76B8-4058-9A16-2C11F6B5BA78}"/>
              </a:ext>
            </a:extLst>
          </p:cNvPr>
          <p:cNvCxnSpPr>
            <a:cxnSpLocks/>
          </p:cNvCxnSpPr>
          <p:nvPr/>
        </p:nvCxnSpPr>
        <p:spPr>
          <a:xfrm>
            <a:off x="2873135" y="5569082"/>
            <a:ext cx="161205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D4D22A4-B9F7-46E1-BA1C-479DA4E1C4D8}"/>
              </a:ext>
            </a:extLst>
          </p:cNvPr>
          <p:cNvSpPr/>
          <p:nvPr/>
        </p:nvSpPr>
        <p:spPr>
          <a:xfrm>
            <a:off x="6626072" y="1540581"/>
            <a:ext cx="668244" cy="6682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EE2C4E3-86AA-4EB6-9358-688B7CB8EA00}"/>
              </a:ext>
            </a:extLst>
          </p:cNvPr>
          <p:cNvSpPr txBox="1"/>
          <p:nvPr/>
        </p:nvSpPr>
        <p:spPr>
          <a:xfrm>
            <a:off x="6721186" y="1582316"/>
            <a:ext cx="478016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FC139-75A8-7B10-18BB-52ABF7A61763}"/>
              </a:ext>
            </a:extLst>
          </p:cNvPr>
          <p:cNvSpPr txBox="1"/>
          <p:nvPr/>
        </p:nvSpPr>
        <p:spPr>
          <a:xfrm>
            <a:off x="1461363" y="2100805"/>
            <a:ext cx="45352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class First():</a:t>
            </a:r>
          </a:p>
          <a:p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  def __</a:t>
            </a:r>
            <a:r>
              <a:rPr lang="en-US" altLang="ko-KR" sz="1400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init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__(3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조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):</a:t>
            </a:r>
          </a:p>
          <a:p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     3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조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.theme='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코로나 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19 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국내외 재감염율 개발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'</a:t>
            </a:r>
          </a:p>
          <a:p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  def </a:t>
            </a:r>
            <a:r>
              <a:rPr lang="ko-KR" altLang="en-US" sz="1400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조사어려움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(3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조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):</a:t>
            </a:r>
          </a:p>
          <a:p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     3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조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.</a:t>
            </a:r>
            <a:r>
              <a:rPr lang="ko-KR" altLang="en-US" sz="1400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조사어려움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='who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에서도 세계의 </a:t>
            </a:r>
            <a:r>
              <a:rPr lang="ko-KR" altLang="en-US" sz="1400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재감염률에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대한 전수조사는 어렵다 판단</a:t>
            </a:r>
          </a:p>
          <a:p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        그렇다면 </a:t>
            </a:r>
            <a:r>
              <a:rPr lang="ko-KR" altLang="en-US" sz="1400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재감염률은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왜 조사하는가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?</a:t>
            </a:r>
          </a:p>
          <a:p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     3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조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.theme.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의의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() #</a:t>
            </a:r>
            <a:r>
              <a:rPr lang="ko-KR" altLang="en-US" sz="1400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재감염률은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백신의 효능을 측정하는 지표</a:t>
            </a:r>
          </a:p>
          <a:p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        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#21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년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,22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년 백신 접종이 본격적으로 실시되던 시기</a:t>
            </a:r>
          </a:p>
          <a:p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        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#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의료자원이 부족한 일부 국가에서는 백신 접종자수가 적었다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.</a:t>
            </a:r>
          </a:p>
          <a:p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        #</a:t>
            </a:r>
            <a:r>
              <a:rPr lang="ko-KR" altLang="en-US" sz="1400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전지구적인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항체 생성에 구멍이 </a:t>
            </a:r>
            <a:r>
              <a:rPr lang="ko-KR" altLang="en-US" sz="1400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뚤린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것</a:t>
            </a:r>
          </a:p>
          <a:p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        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#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백신 접종이 미비한 국가를 시작으로 코로나 염기변이가 확산</a:t>
            </a:r>
          </a:p>
          <a:p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        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#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최초 주제의 목적을 감염자수와 백신의 상관관계로 판단</a:t>
            </a:r>
          </a:p>
          <a:p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  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def </a:t>
            </a:r>
            <a:r>
              <a:rPr lang="en-US" altLang="ko-KR" sz="1400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new_theme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(3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조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):</a:t>
            </a:r>
          </a:p>
          <a:p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     3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조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.theme+='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국가별 백신 </a:t>
            </a:r>
            <a:r>
              <a:rPr lang="ko-KR" altLang="en-US" sz="1400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접종자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추이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'+'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국가별 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covid</a:t>
            </a:r>
            <a:r>
              <a:rPr lang="ko-KR" altLang="en-US" sz="1400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확진자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추이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'</a:t>
            </a:r>
            <a:endParaRPr lang="ko-KR" altLang="en-US" sz="1400" dirty="0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2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D6B6D71-2B86-4D81-AA5E-847D401021A0}"/>
              </a:ext>
            </a:extLst>
          </p:cNvPr>
          <p:cNvSpPr/>
          <p:nvPr/>
        </p:nvSpPr>
        <p:spPr>
          <a:xfrm>
            <a:off x="7294316" y="1869685"/>
            <a:ext cx="4558047" cy="3547634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F=First()</a:t>
            </a:r>
          </a:p>
          <a:p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V_C=</a:t>
            </a:r>
            <a:r>
              <a:rPr lang="en-US" altLang="ko-KR" sz="1400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F.new_theme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()#V_C=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백신 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+ </a:t>
            </a:r>
            <a:r>
              <a:rPr lang="ko-KR" altLang="en-US" sz="1400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확진자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(confirmed)</a:t>
            </a:r>
          </a:p>
          <a:p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def how(V_C):</a:t>
            </a:r>
          </a:p>
          <a:p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  result={}</a:t>
            </a:r>
          </a:p>
          <a:p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  result['map']='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지도를 통해 세계적인 추이를 표현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'</a:t>
            </a:r>
          </a:p>
          <a:p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  result['date']='</a:t>
            </a:r>
            <a:r>
              <a:rPr lang="ko-KR" altLang="en-US" sz="1400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주차별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</a:t>
            </a:r>
            <a:r>
              <a:rPr lang="ko-KR" altLang="en-US" sz="1400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확진자</a:t>
            </a:r>
            <a:r>
              <a:rPr lang="ko-KR" altLang="en-US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및 백신 </a:t>
            </a:r>
            <a:r>
              <a:rPr lang="ko-KR" altLang="en-US" sz="1400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접종자</a:t>
            </a:r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'</a:t>
            </a:r>
          </a:p>
          <a:p>
            <a:r>
              <a:rPr lang="en-US" altLang="ko-KR" sz="14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  return result</a:t>
            </a:r>
            <a:endParaRPr lang="ko-KR" altLang="en-US" sz="1400" dirty="0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67407" y="192476"/>
            <a:ext cx="1412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chemeClr val="accent4">
                    <a:lumMod val="50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새로운 초안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8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2.</a:t>
            </a:r>
            <a:endParaRPr lang="ko-KR" altLang="en-US" sz="4800" b="1" dirty="0">
              <a:solidFill>
                <a:schemeClr val="accent4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90A22E-DF0F-4E74-9A93-775E2A00A967}"/>
              </a:ext>
            </a:extLst>
          </p:cNvPr>
          <p:cNvSpPr/>
          <p:nvPr/>
        </p:nvSpPr>
        <p:spPr>
          <a:xfrm>
            <a:off x="767407" y="1540581"/>
            <a:ext cx="668244" cy="6682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B9BC62-BBA8-4A95-9035-6867EC56A9C6}"/>
              </a:ext>
            </a:extLst>
          </p:cNvPr>
          <p:cNvSpPr txBox="1"/>
          <p:nvPr/>
        </p:nvSpPr>
        <p:spPr>
          <a:xfrm>
            <a:off x="875377" y="1582316"/>
            <a:ext cx="478016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F1F2941-76B8-4058-9A16-2C11F6B5BA78}"/>
              </a:ext>
            </a:extLst>
          </p:cNvPr>
          <p:cNvCxnSpPr>
            <a:cxnSpLocks/>
          </p:cNvCxnSpPr>
          <p:nvPr/>
        </p:nvCxnSpPr>
        <p:spPr>
          <a:xfrm>
            <a:off x="9026155" y="5586444"/>
            <a:ext cx="161205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D4D22A4-B9F7-46E1-BA1C-479DA4E1C4D8}"/>
              </a:ext>
            </a:extLst>
          </p:cNvPr>
          <p:cNvSpPr/>
          <p:nvPr/>
        </p:nvSpPr>
        <p:spPr>
          <a:xfrm>
            <a:off x="6626072" y="1540581"/>
            <a:ext cx="668244" cy="6682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EE2C4E3-86AA-4EB6-9358-688B7CB8EA00}"/>
              </a:ext>
            </a:extLst>
          </p:cNvPr>
          <p:cNvSpPr txBox="1"/>
          <p:nvPr/>
        </p:nvSpPr>
        <p:spPr>
          <a:xfrm>
            <a:off x="6721186" y="1582316"/>
            <a:ext cx="478016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20894A1-88F9-C450-4B43-0C115C54B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47393"/>
            <a:ext cx="7393578" cy="35928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8827C26-F2A2-C63E-1032-C68B484FD2CE}"/>
              </a:ext>
            </a:extLst>
          </p:cNvPr>
          <p:cNvSpPr/>
          <p:nvPr/>
        </p:nvSpPr>
        <p:spPr>
          <a:xfrm>
            <a:off x="1562267" y="2097145"/>
            <a:ext cx="1028620" cy="287365"/>
          </a:xfrm>
          <a:prstGeom prst="rect">
            <a:avLst/>
          </a:prstGeom>
          <a:solidFill>
            <a:srgbClr val="FE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3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사망자 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ECD0E4-6DA7-2282-07E6-7D0908A529E1}"/>
              </a:ext>
            </a:extLst>
          </p:cNvPr>
          <p:cNvSpPr/>
          <p:nvPr/>
        </p:nvSpPr>
        <p:spPr>
          <a:xfrm>
            <a:off x="1562267" y="2422010"/>
            <a:ext cx="1028620" cy="287365"/>
          </a:xfrm>
          <a:prstGeom prst="rect">
            <a:avLst/>
          </a:prstGeom>
          <a:solidFill>
            <a:srgbClr val="EBF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accent3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접종자</a:t>
            </a:r>
            <a:r>
              <a:rPr lang="ko-KR" altLang="en-US" sz="900" b="1" dirty="0">
                <a:solidFill>
                  <a:schemeClr val="accent3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1B7224-226B-E7AF-BEEF-FF1645D0AD44}"/>
              </a:ext>
            </a:extLst>
          </p:cNvPr>
          <p:cNvSpPr/>
          <p:nvPr/>
        </p:nvSpPr>
        <p:spPr>
          <a:xfrm>
            <a:off x="1562267" y="2751767"/>
            <a:ext cx="1028620" cy="287365"/>
          </a:xfrm>
          <a:prstGeom prst="rect">
            <a:avLst/>
          </a:prstGeom>
          <a:solidFill>
            <a:srgbClr val="E1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확진자</a:t>
            </a:r>
            <a:r>
              <a:rPr lang="ko-KR" altLang="en-US" sz="900" b="1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수</a:t>
            </a: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2328B435-F444-40DF-81FC-98978DA89AF6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7C0EA161-616E-49E3-B671-2A605E502CC2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19FC6C8-4343-46E8-9B96-82BC2A82667F}"/>
                </a:ext>
              </a:extLst>
            </p:cNvPr>
            <p:cNvSpPr txBox="1"/>
            <p:nvPr/>
          </p:nvSpPr>
          <p:spPr>
            <a:xfrm>
              <a:off x="5397732" y="239077"/>
              <a:ext cx="13965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3.</a:t>
              </a:r>
              <a:r>
                <a:rPr lang="ko-KR" altLang="en-US" sz="4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초안</a:t>
              </a:r>
            </a:p>
          </p:txBody>
        </p: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27EE2993-6742-4330-AE33-8B100A934665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6039CDC4-52E5-4206-88F1-3E15BE500FCC}"/>
                </a:ext>
              </a:extLst>
            </p:cNvPr>
            <p:cNvSpPr txBox="1"/>
            <p:nvPr/>
          </p:nvSpPr>
          <p:spPr>
            <a:xfrm>
              <a:off x="162415" y="362188"/>
              <a:ext cx="2551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AFA9C70F-8896-4C9C-9D5A-83C8809D32E6}"/>
              </a:ext>
            </a:extLst>
          </p:cNvPr>
          <p:cNvSpPr/>
          <p:nvPr/>
        </p:nvSpPr>
        <p:spPr>
          <a:xfrm>
            <a:off x="4706802" y="1420223"/>
            <a:ext cx="2377801" cy="348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주요 국가 </a:t>
            </a:r>
            <a:r>
              <a:rPr lang="ko-KR" altLang="en-US" sz="1100" dirty="0" err="1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접종자</a:t>
            </a:r>
            <a:r>
              <a:rPr lang="ko-KR" altLang="en-US" sz="11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수 </a:t>
            </a:r>
            <a:r>
              <a:rPr lang="en-US" altLang="ko-KR" sz="11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+ </a:t>
            </a:r>
            <a:r>
              <a:rPr lang="ko-KR" altLang="en-US" sz="1100" dirty="0" err="1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확진자</a:t>
            </a:r>
            <a:r>
              <a:rPr lang="ko-KR" altLang="en-US" sz="11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42B348-848F-4983-A4B9-F459511A0CB2}"/>
              </a:ext>
            </a:extLst>
          </p:cNvPr>
          <p:cNvSpPr/>
          <p:nvPr/>
        </p:nvSpPr>
        <p:spPr>
          <a:xfrm>
            <a:off x="1506583" y="5597003"/>
            <a:ext cx="9684332" cy="240013"/>
          </a:xfrm>
          <a:prstGeom prst="rect">
            <a:avLst/>
          </a:prstGeom>
          <a:solidFill>
            <a:srgbClr val="F8F3EC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그 날짜에 맞는 코로나 주요 소식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DEAF6F-354E-0A3A-1B8A-F690A4B9003D}"/>
              </a:ext>
            </a:extLst>
          </p:cNvPr>
          <p:cNvCxnSpPr>
            <a:cxnSpLocks/>
          </p:cNvCxnSpPr>
          <p:nvPr/>
        </p:nvCxnSpPr>
        <p:spPr>
          <a:xfrm>
            <a:off x="1653347" y="6373851"/>
            <a:ext cx="8555524" cy="6691"/>
          </a:xfrm>
          <a:prstGeom prst="line">
            <a:avLst/>
          </a:prstGeom>
          <a:ln>
            <a:solidFill>
              <a:srgbClr val="A5CB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C5C525-9566-52CD-7FEB-5F964D75F4D3}"/>
              </a:ext>
            </a:extLst>
          </p:cNvPr>
          <p:cNvSpPr/>
          <p:nvPr/>
        </p:nvSpPr>
        <p:spPr>
          <a:xfrm>
            <a:off x="1388385" y="5972537"/>
            <a:ext cx="492502" cy="1675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98BBBB4-71E8-1654-804A-11C53A5E9871}"/>
              </a:ext>
            </a:extLst>
          </p:cNvPr>
          <p:cNvSpPr/>
          <p:nvPr/>
        </p:nvSpPr>
        <p:spPr>
          <a:xfrm>
            <a:off x="1458410" y="6221392"/>
            <a:ext cx="335666" cy="3183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53F909-3A8F-63B6-E1D9-28D54240D287}"/>
              </a:ext>
            </a:extLst>
          </p:cNvPr>
          <p:cNvSpPr/>
          <p:nvPr/>
        </p:nvSpPr>
        <p:spPr>
          <a:xfrm>
            <a:off x="5044704" y="5972537"/>
            <a:ext cx="492502" cy="1675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26A311-5D26-A447-9368-F2FF2ED1446E}"/>
              </a:ext>
            </a:extLst>
          </p:cNvPr>
          <p:cNvSpPr/>
          <p:nvPr/>
        </p:nvSpPr>
        <p:spPr>
          <a:xfrm>
            <a:off x="9565424" y="5972537"/>
            <a:ext cx="492502" cy="1675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92E620-4690-0C4A-845F-C0D41C0CF53D}"/>
              </a:ext>
            </a:extLst>
          </p:cNvPr>
          <p:cNvGrpSpPr/>
          <p:nvPr/>
        </p:nvGrpSpPr>
        <p:grpSpPr>
          <a:xfrm>
            <a:off x="9301871" y="2081358"/>
            <a:ext cx="1560969" cy="1019528"/>
            <a:chOff x="9301871" y="2081358"/>
            <a:chExt cx="1560969" cy="101952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56FCBB8-4774-A631-E49B-49A134AAA31C}"/>
                </a:ext>
              </a:extLst>
            </p:cNvPr>
            <p:cNvSpPr/>
            <p:nvPr/>
          </p:nvSpPr>
          <p:spPr>
            <a:xfrm>
              <a:off x="9301871" y="2081358"/>
              <a:ext cx="1560969" cy="918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‘</a:t>
              </a:r>
              <a:r>
                <a:rPr lang="ko-KR" altLang="en-US" sz="900" dirty="0">
                  <a:solidFill>
                    <a:schemeClr val="tx1"/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ㄴ</a:t>
              </a:r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.</a:t>
              </a:r>
              <a:r>
                <a:rPr lang="ko-KR" altLang="en-US" sz="900" dirty="0">
                  <a:solidFill>
                    <a:schemeClr val="tx1"/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ㄴ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645E6F-48E5-F3EE-C1A9-CA629EC33D77}"/>
                </a:ext>
              </a:extLst>
            </p:cNvPr>
            <p:cNvSpPr txBox="1"/>
            <p:nvPr/>
          </p:nvSpPr>
          <p:spPr>
            <a:xfrm>
              <a:off x="9452214" y="2269889"/>
              <a:ext cx="13163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400" b="1" dirty="0">
                  <a:solidFill>
                    <a:schemeClr val="accent3">
                      <a:lumMod val="25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국내 재 감염률</a:t>
              </a:r>
              <a:endParaRPr lang="en-US" altLang="ko-KR" sz="1400" b="1" dirty="0">
                <a:solidFill>
                  <a:schemeClr val="accent3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b="1" dirty="0">
                  <a:solidFill>
                    <a:schemeClr val="accent3">
                      <a:lumMod val="25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뉴스 동향</a:t>
              </a:r>
              <a:endParaRPr lang="en-US" altLang="ko-KR" sz="1400" b="1" dirty="0">
                <a:solidFill>
                  <a:schemeClr val="accent3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endParaRPr lang="en-US" altLang="ko-KR" sz="10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marL="342900" indent="-342900">
                <a:buAutoNum type="arabicPeriod"/>
              </a:pPr>
              <a:endParaRPr lang="ko-KR" altLang="en-US" sz="10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438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8827C26-F2A2-C63E-1032-C68B484FD2CE}"/>
              </a:ext>
            </a:extLst>
          </p:cNvPr>
          <p:cNvSpPr/>
          <p:nvPr/>
        </p:nvSpPr>
        <p:spPr>
          <a:xfrm>
            <a:off x="1562267" y="2097145"/>
            <a:ext cx="1028620" cy="2873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사망자 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ECD0E4-6DA7-2282-07E6-7D0908A529E1}"/>
              </a:ext>
            </a:extLst>
          </p:cNvPr>
          <p:cNvSpPr/>
          <p:nvPr/>
        </p:nvSpPr>
        <p:spPr>
          <a:xfrm>
            <a:off x="1562267" y="2422010"/>
            <a:ext cx="1028620" cy="2873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접종자</a:t>
            </a:r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1B7224-226B-E7AF-BEEF-FF1645D0AD44}"/>
              </a:ext>
            </a:extLst>
          </p:cNvPr>
          <p:cNvSpPr/>
          <p:nvPr/>
        </p:nvSpPr>
        <p:spPr>
          <a:xfrm>
            <a:off x="1562267" y="2751767"/>
            <a:ext cx="1028620" cy="287365"/>
          </a:xfrm>
          <a:prstGeom prst="rect">
            <a:avLst/>
          </a:prstGeom>
          <a:solidFill>
            <a:srgbClr val="E1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확진자</a:t>
            </a:r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수</a:t>
            </a: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2328B435-F444-40DF-81FC-98978DA89AF6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7C0EA161-616E-49E3-B671-2A605E502CC2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19FC6C8-4343-46E8-9B96-82BC2A82667F}"/>
                </a:ext>
              </a:extLst>
            </p:cNvPr>
            <p:cNvSpPr txBox="1"/>
            <p:nvPr/>
          </p:nvSpPr>
          <p:spPr>
            <a:xfrm>
              <a:off x="5397732" y="239077"/>
              <a:ext cx="13965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3.</a:t>
              </a:r>
              <a:r>
                <a:rPr lang="ko-KR" altLang="en-US" sz="4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초안</a:t>
              </a:r>
            </a:p>
          </p:txBody>
        </p: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27EE2993-6742-4330-AE33-8B100A934665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6039CDC4-52E5-4206-88F1-3E15BE500FCC}"/>
                </a:ext>
              </a:extLst>
            </p:cNvPr>
            <p:cNvSpPr txBox="1"/>
            <p:nvPr/>
          </p:nvSpPr>
          <p:spPr>
            <a:xfrm>
              <a:off x="162415" y="362188"/>
              <a:ext cx="2551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AFA9C70F-8896-4C9C-9D5A-83C8809D32E6}"/>
              </a:ext>
            </a:extLst>
          </p:cNvPr>
          <p:cNvSpPr/>
          <p:nvPr/>
        </p:nvSpPr>
        <p:spPr>
          <a:xfrm>
            <a:off x="4706802" y="1420223"/>
            <a:ext cx="2377801" cy="348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주요 국가 </a:t>
            </a:r>
            <a:r>
              <a:rPr lang="ko-KR" altLang="en-US" sz="1100" dirty="0" err="1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접종자</a:t>
            </a:r>
            <a:r>
              <a:rPr lang="ko-KR" altLang="en-US" sz="11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수 </a:t>
            </a:r>
            <a:r>
              <a:rPr lang="en-US" altLang="ko-KR" sz="11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+ </a:t>
            </a:r>
            <a:r>
              <a:rPr lang="ko-KR" altLang="en-US" sz="1100" dirty="0" err="1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확진자</a:t>
            </a:r>
            <a:r>
              <a:rPr lang="ko-KR" altLang="en-US" sz="11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42B348-848F-4983-A4B9-F459511A0CB2}"/>
              </a:ext>
            </a:extLst>
          </p:cNvPr>
          <p:cNvSpPr/>
          <p:nvPr/>
        </p:nvSpPr>
        <p:spPr>
          <a:xfrm>
            <a:off x="1506583" y="5597003"/>
            <a:ext cx="9684332" cy="240013"/>
          </a:xfrm>
          <a:prstGeom prst="rect">
            <a:avLst/>
          </a:prstGeom>
          <a:solidFill>
            <a:srgbClr val="F8F3EC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그 날짜에 맞는 코로나 주요 소식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C5C525-9566-52CD-7FEB-5F964D75F4D3}"/>
              </a:ext>
            </a:extLst>
          </p:cNvPr>
          <p:cNvSpPr/>
          <p:nvPr/>
        </p:nvSpPr>
        <p:spPr>
          <a:xfrm>
            <a:off x="1388385" y="5972537"/>
            <a:ext cx="492502" cy="1675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53F909-3A8F-63B6-E1D9-28D54240D287}"/>
              </a:ext>
            </a:extLst>
          </p:cNvPr>
          <p:cNvSpPr/>
          <p:nvPr/>
        </p:nvSpPr>
        <p:spPr>
          <a:xfrm>
            <a:off x="5044704" y="5972537"/>
            <a:ext cx="492502" cy="1675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26A311-5D26-A447-9368-F2FF2ED1446E}"/>
              </a:ext>
            </a:extLst>
          </p:cNvPr>
          <p:cNvSpPr/>
          <p:nvPr/>
        </p:nvSpPr>
        <p:spPr>
          <a:xfrm>
            <a:off x="9565424" y="5972537"/>
            <a:ext cx="492502" cy="1675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EF8BF5-2F0A-E063-FE80-E35CD26D6912}"/>
              </a:ext>
            </a:extLst>
          </p:cNvPr>
          <p:cNvCxnSpPr>
            <a:cxnSpLocks/>
          </p:cNvCxnSpPr>
          <p:nvPr/>
        </p:nvCxnSpPr>
        <p:spPr>
          <a:xfrm flipV="1">
            <a:off x="2655951" y="2893670"/>
            <a:ext cx="511128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A863C9E-4341-D26F-2CBD-DB082E274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5921868"/>
            <a:ext cx="9370423" cy="7040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E91F6F-B5E6-21EE-5C9C-0F6A11444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04" y="2522922"/>
            <a:ext cx="5034196" cy="240669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183A1F-35EC-E5A3-DDDE-20F34941BCC4}"/>
              </a:ext>
            </a:extLst>
          </p:cNvPr>
          <p:cNvSpPr/>
          <p:nvPr/>
        </p:nvSpPr>
        <p:spPr>
          <a:xfrm>
            <a:off x="9836104" y="5996118"/>
            <a:ext cx="492502" cy="1675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F098D95-7915-3850-42FE-036A818A25F8}"/>
              </a:ext>
            </a:extLst>
          </p:cNvPr>
          <p:cNvGrpSpPr/>
          <p:nvPr/>
        </p:nvGrpSpPr>
        <p:grpSpPr>
          <a:xfrm>
            <a:off x="9301871" y="2081358"/>
            <a:ext cx="1560969" cy="1019528"/>
            <a:chOff x="9301871" y="2081358"/>
            <a:chExt cx="1560969" cy="101952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DBC119D-024B-8BCE-DCC9-544C0CC13C86}"/>
                </a:ext>
              </a:extLst>
            </p:cNvPr>
            <p:cNvSpPr/>
            <p:nvPr/>
          </p:nvSpPr>
          <p:spPr>
            <a:xfrm>
              <a:off x="9301871" y="2081358"/>
              <a:ext cx="1560969" cy="918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‘</a:t>
              </a:r>
              <a:r>
                <a:rPr lang="ko-KR" altLang="en-US" sz="900" dirty="0">
                  <a:solidFill>
                    <a:schemeClr val="tx1"/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ㄴ</a:t>
              </a:r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.</a:t>
              </a:r>
              <a:r>
                <a:rPr lang="ko-KR" altLang="en-US" sz="900" dirty="0">
                  <a:solidFill>
                    <a:schemeClr val="tx1"/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E1AE03-5F74-2BB4-9075-2F18687CF4DD}"/>
                </a:ext>
              </a:extLst>
            </p:cNvPr>
            <p:cNvSpPr txBox="1"/>
            <p:nvPr/>
          </p:nvSpPr>
          <p:spPr>
            <a:xfrm>
              <a:off x="9452214" y="2269889"/>
              <a:ext cx="13163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400" b="1" dirty="0">
                  <a:solidFill>
                    <a:schemeClr val="accent3">
                      <a:lumMod val="25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국내 재 감염률</a:t>
              </a:r>
              <a:endParaRPr lang="en-US" altLang="ko-KR" sz="1400" b="1" dirty="0">
                <a:solidFill>
                  <a:schemeClr val="accent3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b="1" dirty="0">
                  <a:solidFill>
                    <a:schemeClr val="accent3">
                      <a:lumMod val="25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뉴스 동향</a:t>
              </a:r>
              <a:endParaRPr lang="en-US" altLang="ko-KR" sz="1400" b="1" dirty="0">
                <a:solidFill>
                  <a:schemeClr val="accent3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endParaRPr lang="en-US" altLang="ko-KR" sz="10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  <a:p>
              <a:pPr marL="342900" indent="-342900">
                <a:buAutoNum type="arabicPeriod"/>
              </a:pPr>
              <a:endParaRPr lang="ko-KR" altLang="en-US" sz="10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0285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8827C26-F2A2-C63E-1032-C68B484FD2CE}"/>
              </a:ext>
            </a:extLst>
          </p:cNvPr>
          <p:cNvSpPr/>
          <p:nvPr/>
        </p:nvSpPr>
        <p:spPr>
          <a:xfrm>
            <a:off x="1562267" y="2097145"/>
            <a:ext cx="1028620" cy="2873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사망자 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ECD0E4-6DA7-2282-07E6-7D0908A529E1}"/>
              </a:ext>
            </a:extLst>
          </p:cNvPr>
          <p:cNvSpPr/>
          <p:nvPr/>
        </p:nvSpPr>
        <p:spPr>
          <a:xfrm>
            <a:off x="1562267" y="2422010"/>
            <a:ext cx="1028620" cy="287365"/>
          </a:xfrm>
          <a:prstGeom prst="rect">
            <a:avLst/>
          </a:prstGeom>
          <a:solidFill>
            <a:srgbClr val="EBF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접종자</a:t>
            </a:r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1B7224-226B-E7AF-BEEF-FF1645D0AD44}"/>
              </a:ext>
            </a:extLst>
          </p:cNvPr>
          <p:cNvSpPr/>
          <p:nvPr/>
        </p:nvSpPr>
        <p:spPr>
          <a:xfrm>
            <a:off x="1562267" y="2751767"/>
            <a:ext cx="1028620" cy="2873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확진자</a:t>
            </a:r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수</a:t>
            </a: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2328B435-F444-40DF-81FC-98978DA89AF6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7C0EA161-616E-49E3-B671-2A605E502CC2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19FC6C8-4343-46E8-9B96-82BC2A82667F}"/>
                </a:ext>
              </a:extLst>
            </p:cNvPr>
            <p:cNvSpPr txBox="1"/>
            <p:nvPr/>
          </p:nvSpPr>
          <p:spPr>
            <a:xfrm>
              <a:off x="5397732" y="239077"/>
              <a:ext cx="13965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3.</a:t>
              </a:r>
              <a:r>
                <a:rPr lang="ko-KR" altLang="en-US" sz="4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초안</a:t>
              </a:r>
            </a:p>
          </p:txBody>
        </p: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27EE2993-6742-4330-AE33-8B100A934665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6039CDC4-52E5-4206-88F1-3E15BE500FCC}"/>
                </a:ext>
              </a:extLst>
            </p:cNvPr>
            <p:cNvSpPr txBox="1"/>
            <p:nvPr/>
          </p:nvSpPr>
          <p:spPr>
            <a:xfrm>
              <a:off x="162415" y="362188"/>
              <a:ext cx="2551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AFA9C70F-8896-4C9C-9D5A-83C8809D32E6}"/>
              </a:ext>
            </a:extLst>
          </p:cNvPr>
          <p:cNvSpPr/>
          <p:nvPr/>
        </p:nvSpPr>
        <p:spPr>
          <a:xfrm>
            <a:off x="4706802" y="1420223"/>
            <a:ext cx="2377801" cy="348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주요 국가 </a:t>
            </a:r>
            <a:r>
              <a:rPr lang="ko-KR" altLang="en-US" sz="1100" dirty="0" err="1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접종자</a:t>
            </a:r>
            <a:r>
              <a:rPr lang="ko-KR" altLang="en-US" sz="11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수 </a:t>
            </a:r>
            <a:r>
              <a:rPr lang="en-US" altLang="ko-KR" sz="11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+ </a:t>
            </a:r>
            <a:r>
              <a:rPr lang="ko-KR" altLang="en-US" sz="1100" dirty="0" err="1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확진자</a:t>
            </a:r>
            <a:r>
              <a:rPr lang="ko-KR" altLang="en-US" sz="11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42B348-848F-4983-A4B9-F459511A0CB2}"/>
              </a:ext>
            </a:extLst>
          </p:cNvPr>
          <p:cNvSpPr/>
          <p:nvPr/>
        </p:nvSpPr>
        <p:spPr>
          <a:xfrm>
            <a:off x="1506583" y="5597003"/>
            <a:ext cx="9684332" cy="240013"/>
          </a:xfrm>
          <a:prstGeom prst="rect">
            <a:avLst/>
          </a:prstGeom>
          <a:solidFill>
            <a:srgbClr val="F8F3EC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그 날짜에 맞는 코로나 주요 소식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C5C525-9566-52CD-7FEB-5F964D75F4D3}"/>
              </a:ext>
            </a:extLst>
          </p:cNvPr>
          <p:cNvSpPr/>
          <p:nvPr/>
        </p:nvSpPr>
        <p:spPr>
          <a:xfrm>
            <a:off x="1388385" y="5972537"/>
            <a:ext cx="492502" cy="1675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53F909-3A8F-63B6-E1D9-28D54240D287}"/>
              </a:ext>
            </a:extLst>
          </p:cNvPr>
          <p:cNvSpPr/>
          <p:nvPr/>
        </p:nvSpPr>
        <p:spPr>
          <a:xfrm>
            <a:off x="5044704" y="5972537"/>
            <a:ext cx="492502" cy="1675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26A311-5D26-A447-9368-F2FF2ED1446E}"/>
              </a:ext>
            </a:extLst>
          </p:cNvPr>
          <p:cNvSpPr/>
          <p:nvPr/>
        </p:nvSpPr>
        <p:spPr>
          <a:xfrm>
            <a:off x="9565424" y="5972537"/>
            <a:ext cx="492502" cy="1675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EF8BF5-2F0A-E063-FE80-E35CD26D6912}"/>
              </a:ext>
            </a:extLst>
          </p:cNvPr>
          <p:cNvCxnSpPr>
            <a:cxnSpLocks/>
          </p:cNvCxnSpPr>
          <p:nvPr/>
        </p:nvCxnSpPr>
        <p:spPr>
          <a:xfrm flipV="1">
            <a:off x="2708202" y="2563913"/>
            <a:ext cx="511128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A863C9E-4341-D26F-2CBD-DB082E274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5921868"/>
            <a:ext cx="9370423" cy="7040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69677A-9621-56CF-4225-C66768207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645" y="2044725"/>
            <a:ext cx="5483191" cy="25732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54CF91-3EDA-2EE0-C605-517EB1D0E036}"/>
              </a:ext>
            </a:extLst>
          </p:cNvPr>
          <p:cNvSpPr/>
          <p:nvPr/>
        </p:nvSpPr>
        <p:spPr>
          <a:xfrm>
            <a:off x="9836104" y="5996118"/>
            <a:ext cx="492502" cy="1675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E42DBB-792F-DAE2-8857-D04136839533}"/>
              </a:ext>
            </a:extLst>
          </p:cNvPr>
          <p:cNvSpPr/>
          <p:nvPr/>
        </p:nvSpPr>
        <p:spPr>
          <a:xfrm>
            <a:off x="9301871" y="2081358"/>
            <a:ext cx="1560969" cy="918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‘</a:t>
            </a:r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ㄴ</a:t>
            </a:r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9B7A84-27D9-BDF0-E2E3-4F00A6D648FF}"/>
              </a:ext>
            </a:extLst>
          </p:cNvPr>
          <p:cNvSpPr txBox="1"/>
          <p:nvPr/>
        </p:nvSpPr>
        <p:spPr>
          <a:xfrm>
            <a:off x="9452214" y="2269889"/>
            <a:ext cx="1316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accent3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국내 재 감염률</a:t>
            </a:r>
            <a:endParaRPr lang="en-US" altLang="ko-KR" sz="1400" b="1" dirty="0">
              <a:solidFill>
                <a:schemeClr val="accent3">
                  <a:lumMod val="25000"/>
                </a:schemeClr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accent3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뉴스 동향</a:t>
            </a:r>
            <a:endParaRPr lang="en-US" altLang="ko-KR" sz="1400" b="1" dirty="0">
              <a:solidFill>
                <a:schemeClr val="accent3">
                  <a:lumMod val="25000"/>
                </a:schemeClr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endParaRPr lang="en-US" altLang="ko-KR" sz="1000" dirty="0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marL="342900" indent="-342900">
              <a:buAutoNum type="arabicPeriod"/>
            </a:pPr>
            <a:endParaRPr lang="ko-KR" altLang="en-US" sz="1000" dirty="0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40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8827C26-F2A2-C63E-1032-C68B484FD2CE}"/>
              </a:ext>
            </a:extLst>
          </p:cNvPr>
          <p:cNvSpPr/>
          <p:nvPr/>
        </p:nvSpPr>
        <p:spPr>
          <a:xfrm>
            <a:off x="1562267" y="2097145"/>
            <a:ext cx="1028620" cy="287365"/>
          </a:xfrm>
          <a:prstGeom prst="rect">
            <a:avLst/>
          </a:prstGeom>
          <a:solidFill>
            <a:srgbClr val="FE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사망자 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ECD0E4-6DA7-2282-07E6-7D0908A529E1}"/>
              </a:ext>
            </a:extLst>
          </p:cNvPr>
          <p:cNvSpPr/>
          <p:nvPr/>
        </p:nvSpPr>
        <p:spPr>
          <a:xfrm>
            <a:off x="1562267" y="2422010"/>
            <a:ext cx="1028620" cy="2873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접종자</a:t>
            </a:r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1B7224-226B-E7AF-BEEF-FF1645D0AD44}"/>
              </a:ext>
            </a:extLst>
          </p:cNvPr>
          <p:cNvSpPr/>
          <p:nvPr/>
        </p:nvSpPr>
        <p:spPr>
          <a:xfrm>
            <a:off x="1562267" y="2751767"/>
            <a:ext cx="1028620" cy="2873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확진자</a:t>
            </a:r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수</a:t>
            </a: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2328B435-F444-40DF-81FC-98978DA89AF6}"/>
              </a:ext>
            </a:extLst>
          </p:cNvPr>
          <p:cNvGrpSpPr/>
          <p:nvPr/>
        </p:nvGrpSpPr>
        <p:grpSpPr>
          <a:xfrm>
            <a:off x="162415" y="0"/>
            <a:ext cx="12029585" cy="1168400"/>
            <a:chOff x="162415" y="0"/>
            <a:chExt cx="12029585" cy="1168400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7C0EA161-616E-49E3-B671-2A605E502CC2}"/>
                </a:ext>
              </a:extLst>
            </p:cNvPr>
            <p:cNvSpPr/>
            <p:nvPr/>
          </p:nvSpPr>
          <p:spPr>
            <a:xfrm>
              <a:off x="995462" y="0"/>
              <a:ext cx="11196538" cy="111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19FC6C8-4343-46E8-9B96-82BC2A82667F}"/>
                </a:ext>
              </a:extLst>
            </p:cNvPr>
            <p:cNvSpPr txBox="1"/>
            <p:nvPr/>
          </p:nvSpPr>
          <p:spPr>
            <a:xfrm>
              <a:off x="5397732" y="239077"/>
              <a:ext cx="13965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3.</a:t>
              </a:r>
              <a:r>
                <a:rPr lang="ko-KR" altLang="en-US" sz="4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초안</a:t>
              </a:r>
            </a:p>
          </p:txBody>
        </p: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27EE2993-6742-4330-AE33-8B100A934665}"/>
                </a:ext>
              </a:extLst>
            </p:cNvPr>
            <p:cNvCxnSpPr>
              <a:cxnSpLocks/>
            </p:cNvCxnSpPr>
            <p:nvPr/>
          </p:nvCxnSpPr>
          <p:spPr>
            <a:xfrm>
              <a:off x="995462" y="1168400"/>
              <a:ext cx="11196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6039CDC4-52E5-4206-88F1-3E15BE500FCC}"/>
                </a:ext>
              </a:extLst>
            </p:cNvPr>
            <p:cNvSpPr txBox="1"/>
            <p:nvPr/>
          </p:nvSpPr>
          <p:spPr>
            <a:xfrm>
              <a:off x="162415" y="362188"/>
              <a:ext cx="2551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9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AFA9C70F-8896-4C9C-9D5A-83C8809D32E6}"/>
              </a:ext>
            </a:extLst>
          </p:cNvPr>
          <p:cNvSpPr/>
          <p:nvPr/>
        </p:nvSpPr>
        <p:spPr>
          <a:xfrm>
            <a:off x="4706802" y="1420223"/>
            <a:ext cx="2377801" cy="348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주요 국가 </a:t>
            </a:r>
            <a:r>
              <a:rPr lang="ko-KR" altLang="en-US" sz="1100" dirty="0" err="1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접종자</a:t>
            </a:r>
            <a:r>
              <a:rPr lang="ko-KR" altLang="en-US" sz="11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수 </a:t>
            </a:r>
            <a:r>
              <a:rPr lang="en-US" altLang="ko-KR" sz="11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+ </a:t>
            </a:r>
            <a:r>
              <a:rPr lang="ko-KR" altLang="en-US" sz="1100" dirty="0" err="1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확진자</a:t>
            </a:r>
            <a:r>
              <a:rPr lang="ko-KR" altLang="en-US" sz="11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42B348-848F-4983-A4B9-F459511A0CB2}"/>
              </a:ext>
            </a:extLst>
          </p:cNvPr>
          <p:cNvSpPr/>
          <p:nvPr/>
        </p:nvSpPr>
        <p:spPr>
          <a:xfrm>
            <a:off x="1506583" y="5597003"/>
            <a:ext cx="9684332" cy="240013"/>
          </a:xfrm>
          <a:prstGeom prst="rect">
            <a:avLst/>
          </a:prstGeom>
          <a:solidFill>
            <a:srgbClr val="F8F3EC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그 날짜에 맞는 코로나 주요 소식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C5C525-9566-52CD-7FEB-5F964D75F4D3}"/>
              </a:ext>
            </a:extLst>
          </p:cNvPr>
          <p:cNvSpPr/>
          <p:nvPr/>
        </p:nvSpPr>
        <p:spPr>
          <a:xfrm>
            <a:off x="1388385" y="5972537"/>
            <a:ext cx="492502" cy="1675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53F909-3A8F-63B6-E1D9-28D54240D287}"/>
              </a:ext>
            </a:extLst>
          </p:cNvPr>
          <p:cNvSpPr/>
          <p:nvPr/>
        </p:nvSpPr>
        <p:spPr>
          <a:xfrm>
            <a:off x="5044704" y="5972537"/>
            <a:ext cx="492502" cy="1675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26A311-5D26-A447-9368-F2FF2ED1446E}"/>
              </a:ext>
            </a:extLst>
          </p:cNvPr>
          <p:cNvSpPr/>
          <p:nvPr/>
        </p:nvSpPr>
        <p:spPr>
          <a:xfrm>
            <a:off x="9565424" y="5972537"/>
            <a:ext cx="492502" cy="1675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EF8BF5-2F0A-E063-FE80-E35CD26D6912}"/>
              </a:ext>
            </a:extLst>
          </p:cNvPr>
          <p:cNvCxnSpPr>
            <a:cxnSpLocks/>
          </p:cNvCxnSpPr>
          <p:nvPr/>
        </p:nvCxnSpPr>
        <p:spPr>
          <a:xfrm flipV="1">
            <a:off x="2716911" y="2223262"/>
            <a:ext cx="511128" cy="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A863C9E-4341-D26F-2CBD-DB082E274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5921868"/>
            <a:ext cx="9370423" cy="7040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E983D2B-01C5-2AF7-A7EF-9B35F047D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762" y="1819029"/>
            <a:ext cx="5294182" cy="26379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0F4FEE9-982F-AA56-D22B-39D4A5FF33F4}"/>
              </a:ext>
            </a:extLst>
          </p:cNvPr>
          <p:cNvSpPr/>
          <p:nvPr/>
        </p:nvSpPr>
        <p:spPr>
          <a:xfrm>
            <a:off x="9836104" y="5996118"/>
            <a:ext cx="492502" cy="16758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4AF378-3B34-C0C6-BEC5-0362718F66AF}"/>
              </a:ext>
            </a:extLst>
          </p:cNvPr>
          <p:cNvSpPr/>
          <p:nvPr/>
        </p:nvSpPr>
        <p:spPr>
          <a:xfrm>
            <a:off x="9301871" y="2081358"/>
            <a:ext cx="1560969" cy="918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‘</a:t>
            </a:r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ㄴ</a:t>
            </a:r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EF964-F1D3-9626-70C6-EFE1F1578E90}"/>
              </a:ext>
            </a:extLst>
          </p:cNvPr>
          <p:cNvSpPr txBox="1"/>
          <p:nvPr/>
        </p:nvSpPr>
        <p:spPr>
          <a:xfrm>
            <a:off x="9452214" y="2269889"/>
            <a:ext cx="1316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accent3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국내 재 감염률</a:t>
            </a:r>
            <a:endParaRPr lang="en-US" altLang="ko-KR" sz="1400" b="1" dirty="0">
              <a:solidFill>
                <a:schemeClr val="accent3">
                  <a:lumMod val="25000"/>
                </a:schemeClr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accent3">
                    <a:lumMod val="25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뉴스 동향</a:t>
            </a:r>
            <a:endParaRPr lang="en-US" altLang="ko-KR" sz="1400" b="1" dirty="0">
              <a:solidFill>
                <a:schemeClr val="accent3">
                  <a:lumMod val="25000"/>
                </a:schemeClr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endParaRPr lang="en-US" altLang="ko-KR" sz="1000" dirty="0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marL="342900" indent="-342900">
              <a:buAutoNum type="arabicPeriod"/>
            </a:pPr>
            <a:endParaRPr lang="ko-KR" altLang="en-US" sz="1000" dirty="0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602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510_라벤더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CD9FD2"/>
      </a:accent1>
      <a:accent2>
        <a:srgbClr val="AA8FD3"/>
      </a:accent2>
      <a:accent3>
        <a:srgbClr val="CDBFE0"/>
      </a:accent3>
      <a:accent4>
        <a:srgbClr val="FCC3D5"/>
      </a:accent4>
      <a:accent5>
        <a:srgbClr val="FADBEE"/>
      </a:accent5>
      <a:accent6>
        <a:srgbClr val="D4CDFB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441</Words>
  <Application>Microsoft Office PowerPoint</Application>
  <PresentationFormat>와이드스크린</PresentationFormat>
  <Paragraphs>1144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나눔손글씨 암스테르담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821096824003</cp:lastModifiedBy>
  <cp:revision>42</cp:revision>
  <dcterms:created xsi:type="dcterms:W3CDTF">2020-05-10T02:38:09Z</dcterms:created>
  <dcterms:modified xsi:type="dcterms:W3CDTF">2023-11-07T01:53:11Z</dcterms:modified>
</cp:coreProperties>
</file>