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0" r:id="rId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7FF"/>
    <a:srgbClr val="5594FE"/>
    <a:srgbClr val="016FB8"/>
    <a:srgbClr val="259095"/>
    <a:srgbClr val="1E7478"/>
    <a:srgbClr val="015791"/>
    <a:srgbClr val="FFE200"/>
    <a:srgbClr val="0262FE"/>
    <a:srgbClr val="016DBA"/>
    <a:srgbClr val="94C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A3BEC3-D386-489F-9076-8F729476B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2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3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5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6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3DD5CD9-E18E-4579-B8B2-11C667DE4DF3}"/>
              </a:ext>
            </a:extLst>
          </p:cNvPr>
          <p:cNvGrpSpPr/>
          <p:nvPr userDrawn="1"/>
        </p:nvGrpSpPr>
        <p:grpSpPr>
          <a:xfrm>
            <a:off x="1417" y="-1"/>
            <a:ext cx="10690396" cy="7560683"/>
            <a:chOff x="1417" y="-1"/>
            <a:chExt cx="10690396" cy="75606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3BB3AA-29B7-4012-B00A-46638B57B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10690396" cy="756068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F60270-5E49-40E8-871A-821F8103B8D0}"/>
                </a:ext>
              </a:extLst>
            </p:cNvPr>
            <p:cNvSpPr/>
            <p:nvPr userDrawn="1"/>
          </p:nvSpPr>
          <p:spPr>
            <a:xfrm>
              <a:off x="203200" y="495300"/>
              <a:ext cx="4089400" cy="1130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3A0FE34-C7E1-4CA5-9C24-8087E05F3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t="6719" r="62488" b="82475"/>
          <a:stretch/>
        </p:blipFill>
        <p:spPr>
          <a:xfrm>
            <a:off x="609770" y="342900"/>
            <a:ext cx="3795713" cy="8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3568A2-CFAB-4D73-95F2-BE4BC6EF17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-1"/>
            <a:ext cx="10690393" cy="75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E7DDF2-2710-4C38-BA55-82016D0AF855}"/>
              </a:ext>
            </a:extLst>
          </p:cNvPr>
          <p:cNvGrpSpPr/>
          <p:nvPr userDrawn="1"/>
        </p:nvGrpSpPr>
        <p:grpSpPr>
          <a:xfrm>
            <a:off x="0" y="-1002"/>
            <a:ext cx="10691813" cy="861774"/>
            <a:chOff x="0" y="-1002"/>
            <a:chExt cx="10691813" cy="8617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ED0F9A-F64D-4FDE-8700-54753904BC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603"/>
            <a:stretch/>
          </p:blipFill>
          <p:spPr>
            <a:xfrm>
              <a:off x="0" y="-1002"/>
              <a:ext cx="10691813" cy="861774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3CA257F-3256-4700-B629-5F44E3BAC6A1}"/>
                </a:ext>
              </a:extLst>
            </p:cNvPr>
            <p:cNvSpPr/>
            <p:nvPr userDrawn="1"/>
          </p:nvSpPr>
          <p:spPr>
            <a:xfrm>
              <a:off x="8597841" y="544328"/>
              <a:ext cx="87759" cy="965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6755CC-EE25-45D4-AA12-EC7907354D76}"/>
                </a:ext>
              </a:extLst>
            </p:cNvPr>
            <p:cNvSpPr/>
            <p:nvPr userDrawn="1"/>
          </p:nvSpPr>
          <p:spPr>
            <a:xfrm>
              <a:off x="8830389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8DBA706-CCC4-4052-B060-F4FD57B23E82}"/>
                </a:ext>
              </a:extLst>
            </p:cNvPr>
            <p:cNvSpPr/>
            <p:nvPr userDrawn="1"/>
          </p:nvSpPr>
          <p:spPr>
            <a:xfrm>
              <a:off x="9062936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7168FB0-7C48-4311-A16F-D64E45DF8A21}"/>
                </a:ext>
              </a:extLst>
            </p:cNvPr>
            <p:cNvSpPr/>
            <p:nvPr userDrawn="1"/>
          </p:nvSpPr>
          <p:spPr>
            <a:xfrm>
              <a:off x="9295484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E1F73C5-828D-492D-9216-CBDF7493985B}"/>
                </a:ext>
              </a:extLst>
            </p:cNvPr>
            <p:cNvSpPr/>
            <p:nvPr userDrawn="1"/>
          </p:nvSpPr>
          <p:spPr>
            <a:xfrm>
              <a:off x="9528031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7F6654BB-2317-41BC-BDB1-E871B4DF44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747718" y="142637"/>
              <a:ext cx="812167" cy="59627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07" y="174072"/>
            <a:ext cx="4193264" cy="576312"/>
          </a:xfrm>
          <a:noFill/>
        </p:spPr>
        <p:txBody>
          <a:bodyPr wrap="none" rtlCol="0">
            <a:spAutoFit/>
          </a:bodyPr>
          <a:lstStyle>
            <a:lvl1pPr>
              <a:defRPr lang="en-US" sz="3400" b="1" spc="-1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</a:defRPr>
            </a:lvl1pPr>
          </a:lstStyle>
          <a:p>
            <a:pPr marL="0" lvl="0" defTabSz="986912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12CAC5B-5DBC-4633-8E4D-559A8EE600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759" y="1210247"/>
            <a:ext cx="267295" cy="2056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A9A2D7-88BF-4F22-9BEF-69C6F05BA25A}"/>
              </a:ext>
            </a:extLst>
          </p:cNvPr>
          <p:cNvSpPr/>
          <p:nvPr userDrawn="1"/>
        </p:nvSpPr>
        <p:spPr>
          <a:xfrm>
            <a:off x="0" y="1"/>
            <a:ext cx="127000" cy="860772"/>
          </a:xfrm>
          <a:prstGeom prst="rect">
            <a:avLst/>
          </a:prstGeom>
          <a:solidFill>
            <a:srgbClr val="016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2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0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0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CC21DE98-1DD0-4E77-B982-ACFBC6F22FCD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AFFD9CCF-324D-4EBC-8C21-D845714F00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7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2" r:id="rId2"/>
    <p:sldLayoutId id="2147483733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나눔바른고딕" panose="020B0603020101020101" pitchFamily="50" charset="-127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149401-E30D-49A6-B4EC-3F1256DE90CB}"/>
              </a:ext>
            </a:extLst>
          </p:cNvPr>
          <p:cNvSpPr txBox="1"/>
          <p:nvPr/>
        </p:nvSpPr>
        <p:spPr>
          <a:xfrm>
            <a:off x="507028" y="2246149"/>
            <a:ext cx="5796459" cy="25839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86912" latinLnBrk="1"/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 빅데이터 </a:t>
            </a:r>
            <a:endParaRPr lang="en-US" altLang="ko-KR" sz="5397" b="1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/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및</a:t>
            </a:r>
            <a:r>
              <a:rPr lang="en-US" altLang="ko-KR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사전예보</a:t>
            </a:r>
            <a:r>
              <a:rPr lang="en-US" altLang="ko-KR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defTabSz="986912" latinLnBrk="1"/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구축</a:t>
            </a:r>
            <a:endParaRPr lang="en-US" altLang="ko-KR" sz="5397" b="1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4757D-9493-4349-AF3A-331C102D2517}"/>
              </a:ext>
            </a:extLst>
          </p:cNvPr>
          <p:cNvSpPr txBox="1"/>
          <p:nvPr/>
        </p:nvSpPr>
        <p:spPr>
          <a:xfrm>
            <a:off x="2671723" y="1725571"/>
            <a:ext cx="1446230" cy="424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/>
            <a:r>
              <a:rPr lang="en-US" altLang="ko-KR" sz="2159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159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r>
              <a:rPr lang="en-US" altLang="ko-KR" sz="2159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Fi:Ding</a:t>
            </a:r>
            <a:endParaRPr lang="en-US" altLang="ko-KR" sz="2159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A06B617-2954-49EC-9C91-B3289B37D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 r="18757"/>
          <a:stretch/>
        </p:blipFill>
        <p:spPr>
          <a:xfrm>
            <a:off x="8618560" y="0"/>
            <a:ext cx="2497327" cy="7864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CDE13E14-A4DC-40C9-BF7E-D40D483ED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26" t="1" b="45458"/>
          <a:stretch/>
        </p:blipFill>
        <p:spPr>
          <a:xfrm>
            <a:off x="-525674" y="6701778"/>
            <a:ext cx="2753399" cy="8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65DEB0-463E-4125-900E-48F60F888CB4}"/>
              </a:ext>
            </a:extLst>
          </p:cNvPr>
          <p:cNvGrpSpPr/>
          <p:nvPr/>
        </p:nvGrpSpPr>
        <p:grpSpPr>
          <a:xfrm>
            <a:off x="621828" y="3529937"/>
            <a:ext cx="7512141" cy="1473863"/>
            <a:chOff x="544894" y="3529937"/>
            <a:chExt cx="9602025" cy="18838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7ED8F21-1953-4BB4-ACB8-B871192B67BA}"/>
                </a:ext>
              </a:extLst>
            </p:cNvPr>
            <p:cNvSpPr/>
            <p:nvPr/>
          </p:nvSpPr>
          <p:spPr>
            <a:xfrm>
              <a:off x="8263020" y="3529937"/>
              <a:ext cx="1883899" cy="1883893"/>
            </a:xfrm>
            <a:prstGeom prst="ellipse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박지은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6A40E22-9D5B-4B03-8130-E9007B045598}"/>
                </a:ext>
              </a:extLst>
            </p:cNvPr>
            <p:cNvSpPr/>
            <p:nvPr/>
          </p:nvSpPr>
          <p:spPr>
            <a:xfrm>
              <a:off x="3117602" y="3529937"/>
              <a:ext cx="1883899" cy="1883893"/>
            </a:xfrm>
            <a:prstGeom prst="ellipse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김지영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5D262DF-2A20-484A-8D8B-908F78B30F15}"/>
                </a:ext>
              </a:extLst>
            </p:cNvPr>
            <p:cNvSpPr/>
            <p:nvPr/>
          </p:nvSpPr>
          <p:spPr>
            <a:xfrm>
              <a:off x="544894" y="3529937"/>
              <a:ext cx="1883899" cy="1883893"/>
            </a:xfrm>
            <a:prstGeom prst="ellipse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정은영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F0243C-8259-4253-8A09-4503E8AADDA0}"/>
                </a:ext>
              </a:extLst>
            </p:cNvPr>
            <p:cNvSpPr/>
            <p:nvPr/>
          </p:nvSpPr>
          <p:spPr>
            <a:xfrm>
              <a:off x="5690310" y="3529937"/>
              <a:ext cx="1883899" cy="1883893"/>
            </a:xfrm>
            <a:prstGeom prst="ellipse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이가영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1AC80B-18C7-4267-B233-AADD1E6C5621}"/>
                </a:ext>
              </a:extLst>
            </p:cNvPr>
            <p:cNvCxnSpPr>
              <a:cxnSpLocks/>
            </p:cNvCxnSpPr>
            <p:nvPr/>
          </p:nvCxnSpPr>
          <p:spPr>
            <a:xfrm>
              <a:off x="2593134" y="4471883"/>
              <a:ext cx="360127" cy="0"/>
            </a:xfrm>
            <a:prstGeom prst="line">
              <a:avLst/>
            </a:prstGeom>
            <a:solidFill>
              <a:srgbClr val="94C7FF"/>
            </a:solidFill>
            <a:ln w="50800" cap="rnd">
              <a:solidFill>
                <a:srgbClr val="016FB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2DACEE3-BFDB-4DB6-9A1F-FF1F73F06CA2}"/>
                </a:ext>
              </a:extLst>
            </p:cNvPr>
            <p:cNvCxnSpPr>
              <a:cxnSpLocks/>
            </p:cNvCxnSpPr>
            <p:nvPr/>
          </p:nvCxnSpPr>
          <p:spPr>
            <a:xfrm>
              <a:off x="5165842" y="4471883"/>
              <a:ext cx="360127" cy="0"/>
            </a:xfrm>
            <a:prstGeom prst="line">
              <a:avLst/>
            </a:prstGeom>
            <a:solidFill>
              <a:srgbClr val="94C7FF"/>
            </a:solidFill>
            <a:ln w="50800" cap="rnd">
              <a:solidFill>
                <a:srgbClr val="016FB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20A0EB-ACAA-4E8D-9928-FF7647116166}"/>
                </a:ext>
              </a:extLst>
            </p:cNvPr>
            <p:cNvCxnSpPr>
              <a:cxnSpLocks/>
            </p:cNvCxnSpPr>
            <p:nvPr/>
          </p:nvCxnSpPr>
          <p:spPr>
            <a:xfrm>
              <a:off x="7738550" y="4471883"/>
              <a:ext cx="360127" cy="0"/>
            </a:xfrm>
            <a:prstGeom prst="line">
              <a:avLst/>
            </a:prstGeom>
            <a:solidFill>
              <a:srgbClr val="94C7FF"/>
            </a:solidFill>
            <a:ln w="50800" cap="rnd">
              <a:solidFill>
                <a:srgbClr val="016FB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5481AE-5FA4-4506-A456-1D8DBBC578CD}"/>
              </a:ext>
            </a:extLst>
          </p:cNvPr>
          <p:cNvGrpSpPr/>
          <p:nvPr/>
        </p:nvGrpSpPr>
        <p:grpSpPr>
          <a:xfrm>
            <a:off x="-13148" y="1080818"/>
            <a:ext cx="1828627" cy="461665"/>
            <a:chOff x="-13148" y="1258286"/>
            <a:chExt cx="1828627" cy="461665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D906D024-BF72-44D8-A3F5-B1F74884977E}"/>
                </a:ext>
              </a:extLst>
            </p:cNvPr>
            <p:cNvSpPr txBox="1">
              <a:spLocks/>
            </p:cNvSpPr>
            <p:nvPr/>
          </p:nvSpPr>
          <p:spPr>
            <a:xfrm>
              <a:off x="386883" y="1258286"/>
              <a:ext cx="1428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26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YD윤고딕 340" panose="02020603020101020101" pitchFamily="18" charset="-127"/>
                  <a:ea typeface="YD윤고딕 340" panose="02020603020101020101" pitchFamily="18" charset="-127"/>
                </a:defRPr>
              </a:lvl1pPr>
            </a:lstStyle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E7E5F1A-488D-4A36-965F-8D9056BBFFE9}"/>
                </a:ext>
              </a:extLst>
            </p:cNvPr>
            <p:cNvCxnSpPr/>
            <p:nvPr/>
          </p:nvCxnSpPr>
          <p:spPr>
            <a:xfrm>
              <a:off x="-13148" y="1473752"/>
              <a:ext cx="308605" cy="0"/>
            </a:xfrm>
            <a:prstGeom prst="line">
              <a:avLst/>
            </a:prstGeom>
            <a:ln>
              <a:solidFill>
                <a:srgbClr val="44668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2A69434-CA29-8B1A-D4D4-8DAB651F8693}"/>
              </a:ext>
            </a:extLst>
          </p:cNvPr>
          <p:cNvCxnSpPr>
            <a:cxnSpLocks/>
          </p:cNvCxnSpPr>
          <p:nvPr/>
        </p:nvCxnSpPr>
        <p:spPr>
          <a:xfrm>
            <a:off x="8294482" y="4266868"/>
            <a:ext cx="281745" cy="0"/>
          </a:xfrm>
          <a:prstGeom prst="line">
            <a:avLst/>
          </a:prstGeom>
          <a:solidFill>
            <a:srgbClr val="94C7FF"/>
          </a:solidFill>
          <a:ln w="50800" cap="rnd">
            <a:solidFill>
              <a:srgbClr val="016FB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73DC0CB2-D3D5-F9F2-D2C2-767CBE617710}"/>
              </a:ext>
            </a:extLst>
          </p:cNvPr>
          <p:cNvSpPr/>
          <p:nvPr/>
        </p:nvSpPr>
        <p:spPr>
          <a:xfrm>
            <a:off x="8673051" y="3529936"/>
            <a:ext cx="1473868" cy="1473863"/>
          </a:xfrm>
          <a:prstGeom prst="ellipse">
            <a:avLst/>
          </a:prstGeom>
          <a:solidFill>
            <a:srgbClr val="94C7FF"/>
          </a:solidFill>
          <a:ln w="25400">
            <a:solidFill>
              <a:srgbClr val="016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157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이승주</a:t>
            </a:r>
          </a:p>
        </p:txBody>
      </p:sp>
    </p:spTree>
    <p:extLst>
      <p:ext uri="{BB962C8B-B14F-4D97-AF65-F5344CB8AC3E}">
        <p14:creationId xmlns:p14="http://schemas.microsoft.com/office/powerpoint/2010/main" val="30705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8469B-A6F8-4D8E-8A70-58018264F183}"/>
              </a:ext>
            </a:extLst>
          </p:cNvPr>
          <p:cNvSpPr txBox="1"/>
          <p:nvPr/>
        </p:nvSpPr>
        <p:spPr>
          <a:xfrm>
            <a:off x="771877" y="1224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178FB-1DD7-4FD2-A556-ECC891F2DD39}"/>
              </a:ext>
            </a:extLst>
          </p:cNvPr>
          <p:cNvSpPr txBox="1"/>
          <p:nvPr/>
        </p:nvSpPr>
        <p:spPr>
          <a:xfrm>
            <a:off x="1768723" y="237513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D1F1FC-AC86-4947-960D-26CCD8D1FC23}"/>
              </a:ext>
            </a:extLst>
          </p:cNvPr>
          <p:cNvSpPr/>
          <p:nvPr/>
        </p:nvSpPr>
        <p:spPr>
          <a:xfrm>
            <a:off x="924277" y="2285312"/>
            <a:ext cx="647730" cy="641317"/>
          </a:xfrm>
          <a:prstGeom prst="ellipse">
            <a:avLst/>
          </a:prstGeom>
          <a:solidFill>
            <a:srgbClr val="559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C7BC35-0519-43E0-A0F8-2F2043149429}"/>
              </a:ext>
            </a:extLst>
          </p:cNvPr>
          <p:cNvSpPr/>
          <p:nvPr/>
        </p:nvSpPr>
        <p:spPr>
          <a:xfrm>
            <a:off x="924277" y="3302718"/>
            <a:ext cx="647730" cy="641317"/>
          </a:xfrm>
          <a:prstGeom prst="ellipse">
            <a:avLst/>
          </a:prstGeom>
          <a:solidFill>
            <a:srgbClr val="559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Ⅱ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3FE073-9E30-47FE-8C33-67EE16E8E326}"/>
              </a:ext>
            </a:extLst>
          </p:cNvPr>
          <p:cNvSpPr/>
          <p:nvPr/>
        </p:nvSpPr>
        <p:spPr>
          <a:xfrm>
            <a:off x="924277" y="4320124"/>
            <a:ext cx="647730" cy="641317"/>
          </a:xfrm>
          <a:prstGeom prst="ellipse">
            <a:avLst/>
          </a:prstGeom>
          <a:solidFill>
            <a:srgbClr val="559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Ⅲ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2241F-A9F3-415A-BC37-E63A86C854D0}"/>
              </a:ext>
            </a:extLst>
          </p:cNvPr>
          <p:cNvSpPr txBox="1"/>
          <p:nvPr/>
        </p:nvSpPr>
        <p:spPr>
          <a:xfrm>
            <a:off x="1768723" y="339254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36F4E-EE8F-4ACA-95B9-A0A5A0F5FAE7}"/>
              </a:ext>
            </a:extLst>
          </p:cNvPr>
          <p:cNvSpPr txBox="1"/>
          <p:nvPr/>
        </p:nvSpPr>
        <p:spPr>
          <a:xfrm>
            <a:off x="1768723" y="44099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</a:p>
        </p:txBody>
      </p:sp>
    </p:spTree>
    <p:extLst>
      <p:ext uri="{BB962C8B-B14F-4D97-AF65-F5344CB8AC3E}">
        <p14:creationId xmlns:p14="http://schemas.microsoft.com/office/powerpoint/2010/main" val="374812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4F6DE5-3C4D-4B91-A70A-CA040D700EB9}"/>
              </a:ext>
            </a:extLst>
          </p:cNvPr>
          <p:cNvSpPr txBox="1"/>
          <p:nvPr/>
        </p:nvSpPr>
        <p:spPr>
          <a:xfrm>
            <a:off x="678304" y="3585347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미세먼지 빅데이터 분석 및 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사전예보 시스템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2A355-0AF9-492B-AD68-AABE4BD8B24A}"/>
              </a:ext>
            </a:extLst>
          </p:cNvPr>
          <p:cNvSpPr txBox="1"/>
          <p:nvPr/>
        </p:nvSpPr>
        <p:spPr>
          <a:xfrm>
            <a:off x="4011879" y="1625941"/>
            <a:ext cx="405559" cy="1461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49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C7FE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949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4C7FE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229861-6653-EF94-0679-B6FCAFC2C671}"/>
              </a:ext>
            </a:extLst>
          </p:cNvPr>
          <p:cNvSpPr/>
          <p:nvPr/>
        </p:nvSpPr>
        <p:spPr>
          <a:xfrm>
            <a:off x="553188" y="1841500"/>
            <a:ext cx="4025162" cy="1246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DA1FC-3483-4A6F-A213-D7BA4C1ECCFB}"/>
              </a:ext>
            </a:extLst>
          </p:cNvPr>
          <p:cNvSpPr txBox="1"/>
          <p:nvPr/>
        </p:nvSpPr>
        <p:spPr>
          <a:xfrm>
            <a:off x="698244" y="2339287"/>
            <a:ext cx="315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4000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82182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180612"/>
            <a:ext cx="4069640" cy="563231"/>
          </a:xfrm>
        </p:spPr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Chapter II </a:t>
            </a:r>
            <a:r>
              <a:rPr lang="ko-KR" altLang="en-US" dirty="0"/>
              <a:t>개발 환경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E51B65-EEAF-4D65-B51A-D2CE32FE005F}"/>
              </a:ext>
            </a:extLst>
          </p:cNvPr>
          <p:cNvGrpSpPr/>
          <p:nvPr/>
        </p:nvGrpSpPr>
        <p:grpSpPr>
          <a:xfrm>
            <a:off x="-13148" y="1080818"/>
            <a:ext cx="584762" cy="461665"/>
            <a:chOff x="-13148" y="1258286"/>
            <a:chExt cx="584762" cy="46166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815C9999-6617-4BBD-A83E-BFA4C92E5BEE}"/>
                </a:ext>
              </a:extLst>
            </p:cNvPr>
            <p:cNvSpPr txBox="1">
              <a:spLocks/>
            </p:cNvSpPr>
            <p:nvPr/>
          </p:nvSpPr>
          <p:spPr>
            <a:xfrm>
              <a:off x="386883" y="1258286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26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YD윤고딕 340" panose="02020603020101020101" pitchFamily="18" charset="-127"/>
                  <a:ea typeface="YD윤고딕 340" panose="02020603020101020101" pitchFamily="18" charset="-127"/>
                </a:defRPr>
              </a:lvl1pPr>
            </a:lstStyle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6815189-8388-494C-81BE-8D392B954D43}"/>
                </a:ext>
              </a:extLst>
            </p:cNvPr>
            <p:cNvCxnSpPr/>
            <p:nvPr/>
          </p:nvCxnSpPr>
          <p:spPr>
            <a:xfrm>
              <a:off x="-13148" y="1473752"/>
              <a:ext cx="308605" cy="0"/>
            </a:xfrm>
            <a:prstGeom prst="line">
              <a:avLst/>
            </a:prstGeom>
            <a:ln>
              <a:solidFill>
                <a:srgbClr val="44668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F4527D-0E8E-4A44-86B6-B61B2345BAB6}"/>
              </a:ext>
            </a:extLst>
          </p:cNvPr>
          <p:cNvGrpSpPr/>
          <p:nvPr/>
        </p:nvGrpSpPr>
        <p:grpSpPr>
          <a:xfrm>
            <a:off x="120650" y="996953"/>
            <a:ext cx="10471150" cy="6445248"/>
            <a:chOff x="2754002" y="1765238"/>
            <a:chExt cx="4390689" cy="439069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E3BE921-1165-418C-AE29-FB8D559C9A8B}"/>
                </a:ext>
              </a:extLst>
            </p:cNvPr>
            <p:cNvSpPr/>
            <p:nvPr/>
          </p:nvSpPr>
          <p:spPr>
            <a:xfrm>
              <a:off x="2933841" y="1945079"/>
              <a:ext cx="4031013" cy="4031010"/>
            </a:xfrm>
            <a:prstGeom prst="ellipse">
              <a:avLst/>
            </a:pr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71DF26-5CF7-4CF2-9C2D-9CAA9D4AC69D}"/>
                </a:ext>
              </a:extLst>
            </p:cNvPr>
            <p:cNvGrpSpPr/>
            <p:nvPr/>
          </p:nvGrpSpPr>
          <p:grpSpPr>
            <a:xfrm>
              <a:off x="4890796" y="1765238"/>
              <a:ext cx="252704" cy="4390692"/>
              <a:chOff x="4890796" y="1765236"/>
              <a:chExt cx="252704" cy="4390689"/>
            </a:xfrm>
          </p:grpSpPr>
          <p:sp>
            <p:nvSpPr>
              <p:cNvPr id="29" name="화살표: 갈매기형 수장 28">
                <a:extLst>
                  <a:ext uri="{FF2B5EF4-FFF2-40B4-BE49-F238E27FC236}">
                    <a16:creationId xmlns:a16="http://schemas.microsoft.com/office/drawing/2014/main" id="{06CD5AB2-5E65-4497-83A0-2E33FA164C2A}"/>
                  </a:ext>
                </a:extLst>
              </p:cNvPr>
              <p:cNvSpPr/>
              <p:nvPr/>
            </p:nvSpPr>
            <p:spPr>
              <a:xfrm>
                <a:off x="4890796" y="1765236"/>
                <a:ext cx="252704" cy="359682"/>
              </a:xfrm>
              <a:prstGeom prst="chevron">
                <a:avLst>
                  <a:gd name="adj" fmla="val 565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화살표: 갈매기형 수장 29">
                <a:extLst>
                  <a:ext uri="{FF2B5EF4-FFF2-40B4-BE49-F238E27FC236}">
                    <a16:creationId xmlns:a16="http://schemas.microsoft.com/office/drawing/2014/main" id="{D4A71BFA-4467-4BCF-8D3C-4F52ECCF38C0}"/>
                  </a:ext>
                </a:extLst>
              </p:cNvPr>
              <p:cNvSpPr/>
              <p:nvPr/>
            </p:nvSpPr>
            <p:spPr>
              <a:xfrm rot="10800000">
                <a:off x="4890796" y="5796243"/>
                <a:ext cx="252704" cy="359682"/>
              </a:xfrm>
              <a:prstGeom prst="chevron">
                <a:avLst>
                  <a:gd name="adj" fmla="val 565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AA02C9A-F942-4BAA-AEC6-F576DF1AF571}"/>
                </a:ext>
              </a:extLst>
            </p:cNvPr>
            <p:cNvGrpSpPr/>
            <p:nvPr/>
          </p:nvGrpSpPr>
          <p:grpSpPr>
            <a:xfrm rot="16200000">
              <a:off x="4822995" y="1765236"/>
              <a:ext cx="252704" cy="4390689"/>
              <a:chOff x="4890796" y="1765236"/>
              <a:chExt cx="252704" cy="4390689"/>
            </a:xfrm>
          </p:grpSpPr>
          <p:sp>
            <p:nvSpPr>
              <p:cNvPr id="27" name="화살표: 갈매기형 수장 26">
                <a:extLst>
                  <a:ext uri="{FF2B5EF4-FFF2-40B4-BE49-F238E27FC236}">
                    <a16:creationId xmlns:a16="http://schemas.microsoft.com/office/drawing/2014/main" id="{929B7E0D-02D5-411D-A880-EA11CBB498B0}"/>
                  </a:ext>
                </a:extLst>
              </p:cNvPr>
              <p:cNvSpPr/>
              <p:nvPr/>
            </p:nvSpPr>
            <p:spPr>
              <a:xfrm>
                <a:off x="4890796" y="1765236"/>
                <a:ext cx="252704" cy="359682"/>
              </a:xfrm>
              <a:prstGeom prst="chevron">
                <a:avLst>
                  <a:gd name="adj" fmla="val 565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화살표: 갈매기형 수장 27">
                <a:extLst>
                  <a:ext uri="{FF2B5EF4-FFF2-40B4-BE49-F238E27FC236}">
                    <a16:creationId xmlns:a16="http://schemas.microsoft.com/office/drawing/2014/main" id="{F44CC311-75DD-4BA2-A95C-3986E44ADD45}"/>
                  </a:ext>
                </a:extLst>
              </p:cNvPr>
              <p:cNvSpPr/>
              <p:nvPr/>
            </p:nvSpPr>
            <p:spPr>
              <a:xfrm rot="10800000">
                <a:off x="4890796" y="5796243"/>
                <a:ext cx="252704" cy="359682"/>
              </a:xfrm>
              <a:prstGeom prst="chevron">
                <a:avLst>
                  <a:gd name="adj" fmla="val 565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58BB1375-3594-F642-016E-6C1E1C1B0B4B}"/>
              </a:ext>
            </a:extLst>
          </p:cNvPr>
          <p:cNvSpPr/>
          <p:nvPr/>
        </p:nvSpPr>
        <p:spPr>
          <a:xfrm>
            <a:off x="3764580" y="2793134"/>
            <a:ext cx="3092477" cy="3092464"/>
          </a:xfrm>
          <a:prstGeom prst="ellipse">
            <a:avLst/>
          </a:prstGeom>
          <a:solidFill>
            <a:srgbClr val="94C7FF"/>
          </a:solidFill>
          <a:ln w="25400">
            <a:solidFill>
              <a:srgbClr val="016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79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CEC1B3D-F5E1-62B9-8AED-15551BADAF6D}"/>
              </a:ext>
            </a:extLst>
          </p:cNvPr>
          <p:cNvSpPr/>
          <p:nvPr/>
        </p:nvSpPr>
        <p:spPr>
          <a:xfrm>
            <a:off x="7174530" y="2793134"/>
            <a:ext cx="3092477" cy="3092464"/>
          </a:xfrm>
          <a:prstGeom prst="ellipse">
            <a:avLst/>
          </a:prstGeom>
          <a:solidFill>
            <a:srgbClr val="94C7FF"/>
          </a:solidFill>
          <a:ln w="25400">
            <a:solidFill>
              <a:srgbClr val="016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79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30977B-8D72-97FD-6F63-33BF20182FE4}"/>
              </a:ext>
            </a:extLst>
          </p:cNvPr>
          <p:cNvSpPr/>
          <p:nvPr/>
        </p:nvSpPr>
        <p:spPr>
          <a:xfrm>
            <a:off x="354630" y="2779979"/>
            <a:ext cx="3092477" cy="3092464"/>
          </a:xfrm>
          <a:prstGeom prst="ellipse">
            <a:avLst/>
          </a:prstGeom>
          <a:solidFill>
            <a:srgbClr val="94C7FF"/>
          </a:solidFill>
          <a:ln w="25400">
            <a:solidFill>
              <a:srgbClr val="016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79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62336C-24FA-85CF-CDE9-B54B17B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" y="3324616"/>
            <a:ext cx="930353" cy="898134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88EE49-7D06-1638-A8C2-D4BF5542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57" y="3324616"/>
            <a:ext cx="935735" cy="898134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349385-10B3-3938-1926-39912E04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802" y="3342054"/>
            <a:ext cx="953788" cy="915461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A8E897B-B5ED-F527-0972-EC5D0E6D8DBD}"/>
              </a:ext>
            </a:extLst>
          </p:cNvPr>
          <p:cNvGrpSpPr/>
          <p:nvPr/>
        </p:nvGrpSpPr>
        <p:grpSpPr>
          <a:xfrm>
            <a:off x="7744323" y="3305566"/>
            <a:ext cx="2108515" cy="2061594"/>
            <a:chOff x="8468747" y="2604986"/>
            <a:chExt cx="2681950" cy="267393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F71C909-7007-7CC2-9CED-8864CB5E96D5}"/>
                </a:ext>
              </a:extLst>
            </p:cNvPr>
            <p:cNvGrpSpPr/>
            <p:nvPr/>
          </p:nvGrpSpPr>
          <p:grpSpPr>
            <a:xfrm>
              <a:off x="8468748" y="2604986"/>
              <a:ext cx="2681949" cy="2673930"/>
              <a:chOff x="8568504" y="2604986"/>
              <a:chExt cx="2681949" cy="2673930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49561F04-8E69-D196-E725-305C65090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6663" y="4152293"/>
                <a:ext cx="1173790" cy="1126623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FAAD102-4588-00D8-3914-8A0AEBB47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8504" y="4152293"/>
                <a:ext cx="1173790" cy="1126623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1AFB58D5-B8F9-14AA-A5E2-9EF67A1E4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21690" y="2604986"/>
                <a:ext cx="1173790" cy="1144659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A9044CD-CE4A-C2D5-E7C1-DC676B2D6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68747" y="2604986"/>
              <a:ext cx="1173791" cy="1147673"/>
            </a:xfrm>
            <a:prstGeom prst="roundRect">
              <a:avLst>
                <a:gd name="adj" fmla="val 16667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8912736-78E2-B91A-8D75-2945B10AC44C}"/>
              </a:ext>
            </a:extLst>
          </p:cNvPr>
          <p:cNvGrpSpPr/>
          <p:nvPr/>
        </p:nvGrpSpPr>
        <p:grpSpPr>
          <a:xfrm>
            <a:off x="781745" y="4402880"/>
            <a:ext cx="953788" cy="915461"/>
            <a:chOff x="781745" y="4402880"/>
            <a:chExt cx="953788" cy="91546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CB8B40-BAE5-F416-10EC-472A6D36C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745" y="4402880"/>
              <a:ext cx="953788" cy="915461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8F4B16A-6EF4-7F10-6716-D32F36A4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30" y="4460887"/>
              <a:ext cx="699789" cy="78578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43048D1-A86B-ACF9-FA54-09292FA5B667}"/>
              </a:ext>
            </a:extLst>
          </p:cNvPr>
          <p:cNvGrpSpPr/>
          <p:nvPr/>
        </p:nvGrpSpPr>
        <p:grpSpPr>
          <a:xfrm>
            <a:off x="1980257" y="4420207"/>
            <a:ext cx="935735" cy="898134"/>
            <a:chOff x="1980257" y="4460887"/>
            <a:chExt cx="935735" cy="89813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BF9932F-C45B-B081-A867-CA1ABB8E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0257" y="4460887"/>
              <a:ext cx="935735" cy="898134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281B91B-7D00-FB41-F9C2-58F77025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169" y="4560378"/>
              <a:ext cx="672832" cy="686288"/>
            </a:xfrm>
            <a:prstGeom prst="rect">
              <a:avLst/>
            </a:prstGeom>
          </p:spPr>
        </p:pic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ECFEE228-B488-D0D0-87BB-800FAAAC35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5224" y="3324616"/>
            <a:ext cx="971956" cy="932899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D500CB9-6DCB-8079-8F2F-911D96EFB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4124" y="4463264"/>
            <a:ext cx="971956" cy="932899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CFAD47-CD43-1546-42E1-D5F4BAD1A98A}"/>
              </a:ext>
            </a:extLst>
          </p:cNvPr>
          <p:cNvSpPr txBox="1"/>
          <p:nvPr/>
        </p:nvSpPr>
        <p:spPr>
          <a:xfrm>
            <a:off x="908330" y="225029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프론트 엔드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62099-8A2E-3638-EB2C-94FCB7CC3471}"/>
              </a:ext>
            </a:extLst>
          </p:cNvPr>
          <p:cNvSpPr txBox="1"/>
          <p:nvPr/>
        </p:nvSpPr>
        <p:spPr>
          <a:xfrm>
            <a:off x="4767764" y="222859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</a:rPr>
              <a:t>백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엔드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D5DF5D-F718-DB20-B40F-09D9FC921970}"/>
              </a:ext>
            </a:extLst>
          </p:cNvPr>
          <p:cNvSpPr txBox="1"/>
          <p:nvPr/>
        </p:nvSpPr>
        <p:spPr>
          <a:xfrm>
            <a:off x="8347935" y="225029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96929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180612"/>
            <a:ext cx="1029000" cy="563231"/>
          </a:xfrm>
        </p:spPr>
        <p:txBody>
          <a:bodyPr/>
          <a:lstStyle/>
          <a:p>
            <a:r>
              <a:rPr lang="ko-KR" altLang="en-US" dirty="0"/>
              <a:t>초안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904CFC-DCBF-4909-A022-5E08F82044C4}"/>
              </a:ext>
            </a:extLst>
          </p:cNvPr>
          <p:cNvGrpSpPr/>
          <p:nvPr/>
        </p:nvGrpSpPr>
        <p:grpSpPr>
          <a:xfrm>
            <a:off x="773337" y="2149122"/>
            <a:ext cx="8790559" cy="3468444"/>
            <a:chOff x="2303190" y="2444662"/>
            <a:chExt cx="7363896" cy="290553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5476A28-94F2-4AC2-AA15-01EB719DA352}"/>
                </a:ext>
              </a:extLst>
            </p:cNvPr>
            <p:cNvCxnSpPr/>
            <p:nvPr/>
          </p:nvCxnSpPr>
          <p:spPr>
            <a:xfrm>
              <a:off x="2303190" y="3897839"/>
              <a:ext cx="7363896" cy="0"/>
            </a:xfrm>
            <a:prstGeom prst="line">
              <a:avLst/>
            </a:prstGeom>
            <a:ln w="28575">
              <a:solidFill>
                <a:srgbClr val="4C1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2DDB421E-A31B-4F89-A6C8-A2D9143696CB}"/>
                </a:ext>
              </a:extLst>
            </p:cNvPr>
            <p:cNvSpPr/>
            <p:nvPr/>
          </p:nvSpPr>
          <p:spPr>
            <a:xfrm rot="19059099">
              <a:off x="3850931" y="4259035"/>
              <a:ext cx="1091159" cy="1091159"/>
            </a:xfrm>
            <a:prstGeom prst="teardrop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259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5909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A0E94CE3-DD11-4010-B5AB-3D9D1A6CAA69}"/>
                </a:ext>
              </a:extLst>
            </p:cNvPr>
            <p:cNvSpPr/>
            <p:nvPr/>
          </p:nvSpPr>
          <p:spPr>
            <a:xfrm rot="19059099">
              <a:off x="7028191" y="4259035"/>
              <a:ext cx="1091159" cy="1091159"/>
            </a:xfrm>
            <a:prstGeom prst="teardrop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259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5909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28814F8E-7297-4E59-8C62-9E0D991972D9}"/>
                </a:ext>
              </a:extLst>
            </p:cNvPr>
            <p:cNvSpPr/>
            <p:nvPr/>
          </p:nvSpPr>
          <p:spPr>
            <a:xfrm rot="8100000">
              <a:off x="5439560" y="2444664"/>
              <a:ext cx="1091159" cy="1091159"/>
            </a:xfrm>
            <a:prstGeom prst="teardrop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7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눈물 방울 7">
              <a:extLst>
                <a:ext uri="{FF2B5EF4-FFF2-40B4-BE49-F238E27FC236}">
                  <a16:creationId xmlns:a16="http://schemas.microsoft.com/office/drawing/2014/main" id="{8391940F-F80F-43A9-A473-8CC6BD7449AC}"/>
                </a:ext>
              </a:extLst>
            </p:cNvPr>
            <p:cNvSpPr/>
            <p:nvPr/>
          </p:nvSpPr>
          <p:spPr>
            <a:xfrm rot="8100000">
              <a:off x="2311961" y="2444662"/>
              <a:ext cx="1091159" cy="1091159"/>
            </a:xfrm>
            <a:prstGeom prst="teardrop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7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A9DB5B47-8B66-4BFF-A573-A94DABD3BA82}"/>
                </a:ext>
              </a:extLst>
            </p:cNvPr>
            <p:cNvSpPr/>
            <p:nvPr/>
          </p:nvSpPr>
          <p:spPr>
            <a:xfrm rot="8100000">
              <a:off x="8562544" y="2444662"/>
              <a:ext cx="1091159" cy="1091159"/>
            </a:xfrm>
            <a:prstGeom prst="teardrop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7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8B5330-75EB-4996-AEA8-F4A8064535C9}"/>
                </a:ext>
              </a:extLst>
            </p:cNvPr>
            <p:cNvSpPr/>
            <p:nvPr/>
          </p:nvSpPr>
          <p:spPr>
            <a:xfrm>
              <a:off x="5917122" y="3829824"/>
              <a:ext cx="136035" cy="136035"/>
            </a:xfrm>
            <a:prstGeom prst="ellipse">
              <a:avLst/>
            </a:prstGeom>
            <a:solidFill>
              <a:srgbClr val="016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6A4D197-B86A-455C-AB1E-01D645E02AB3}"/>
                </a:ext>
              </a:extLst>
            </p:cNvPr>
            <p:cNvSpPr/>
            <p:nvPr/>
          </p:nvSpPr>
          <p:spPr>
            <a:xfrm>
              <a:off x="4351013" y="3829824"/>
              <a:ext cx="136035" cy="136035"/>
            </a:xfrm>
            <a:prstGeom prst="ellipse">
              <a:avLst/>
            </a:prstGeom>
            <a:solidFill>
              <a:srgbClr val="25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E07753-F16A-457C-8CE8-3CCF72C5F878}"/>
                </a:ext>
              </a:extLst>
            </p:cNvPr>
            <p:cNvSpPr/>
            <p:nvPr/>
          </p:nvSpPr>
          <p:spPr>
            <a:xfrm>
              <a:off x="2789523" y="3829824"/>
              <a:ext cx="136035" cy="136035"/>
            </a:xfrm>
            <a:prstGeom prst="ellipse">
              <a:avLst/>
            </a:prstGeom>
            <a:solidFill>
              <a:srgbClr val="016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1F4C62-74F5-47F7-98A7-580D1063B415}"/>
                </a:ext>
              </a:extLst>
            </p:cNvPr>
            <p:cNvSpPr/>
            <p:nvPr/>
          </p:nvSpPr>
          <p:spPr>
            <a:xfrm>
              <a:off x="7548149" y="3829824"/>
              <a:ext cx="136035" cy="136035"/>
            </a:xfrm>
            <a:prstGeom prst="ellipse">
              <a:avLst/>
            </a:prstGeom>
            <a:solidFill>
              <a:srgbClr val="25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DF6A02-47E7-4168-840E-443658F35954}"/>
                </a:ext>
              </a:extLst>
            </p:cNvPr>
            <p:cNvSpPr/>
            <p:nvPr/>
          </p:nvSpPr>
          <p:spPr>
            <a:xfrm>
              <a:off x="9040106" y="3829824"/>
              <a:ext cx="136035" cy="136035"/>
            </a:xfrm>
            <a:prstGeom prst="ellipse">
              <a:avLst/>
            </a:prstGeom>
            <a:solidFill>
              <a:srgbClr val="016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36C587-E70D-4884-A272-623449CBDC40}"/>
                </a:ext>
              </a:extLst>
            </p:cNvPr>
            <p:cNvSpPr/>
            <p:nvPr/>
          </p:nvSpPr>
          <p:spPr>
            <a:xfrm>
              <a:off x="5246887" y="4107753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미세먼지 데이터 와</a:t>
              </a:r>
              <a:r>
                <a:rPr lang="en-US" altLang="ko-KR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데이터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BF5BDC-05E0-4FB2-85FB-A2931C530BCB}"/>
                </a:ext>
              </a:extLst>
            </p:cNvPr>
            <p:cNvSpPr/>
            <p:nvPr/>
          </p:nvSpPr>
          <p:spPr>
            <a:xfrm>
              <a:off x="5510169" y="2742529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인공지능 개발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B2A8D7-0433-4C3D-BC18-6C63A2720342}"/>
                </a:ext>
              </a:extLst>
            </p:cNvPr>
            <p:cNvSpPr/>
            <p:nvPr/>
          </p:nvSpPr>
          <p:spPr>
            <a:xfrm>
              <a:off x="2382570" y="2742529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미세먼지 빅데이터 조사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02C40A-A78F-41B7-9EB4-E1DB10E285FA}"/>
                </a:ext>
              </a:extLst>
            </p:cNvPr>
            <p:cNvSpPr/>
            <p:nvPr/>
          </p:nvSpPr>
          <p:spPr>
            <a:xfrm>
              <a:off x="8633153" y="2742529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구현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26F345D-4752-4601-9759-3D9B152B7C9E}"/>
                </a:ext>
              </a:extLst>
            </p:cNvPr>
            <p:cNvSpPr/>
            <p:nvPr/>
          </p:nvSpPr>
          <p:spPr>
            <a:xfrm>
              <a:off x="3903555" y="4478675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74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0D66FD-F168-4190-9E9E-7160C2662519}"/>
                </a:ext>
              </a:extLst>
            </p:cNvPr>
            <p:cNvSpPr/>
            <p:nvPr/>
          </p:nvSpPr>
          <p:spPr>
            <a:xfrm>
              <a:off x="7087258" y="4478675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74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61228E-B2FE-4BC9-AB9B-A795504A1375}"/>
              </a:ext>
            </a:extLst>
          </p:cNvPr>
          <p:cNvGrpSpPr/>
          <p:nvPr/>
        </p:nvGrpSpPr>
        <p:grpSpPr>
          <a:xfrm>
            <a:off x="-13148" y="1080818"/>
            <a:ext cx="1828627" cy="461665"/>
            <a:chOff x="-13148" y="1258286"/>
            <a:chExt cx="1828627" cy="461665"/>
          </a:xfrm>
        </p:grpSpPr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C66B737A-3D02-4A97-9712-5DFC958529E7}"/>
                </a:ext>
              </a:extLst>
            </p:cNvPr>
            <p:cNvSpPr txBox="1">
              <a:spLocks/>
            </p:cNvSpPr>
            <p:nvPr/>
          </p:nvSpPr>
          <p:spPr>
            <a:xfrm>
              <a:off x="386883" y="1258286"/>
              <a:ext cx="1428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26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YD윤고딕 340" panose="02020603020101020101" pitchFamily="18" charset="-127"/>
                  <a:ea typeface="YD윤고딕 340" panose="02020603020101020101" pitchFamily="18" charset="-127"/>
                </a:defRPr>
              </a:lvl1pPr>
            </a:lstStyle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진행 과정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5D44F-324D-42E7-B83F-1244102C2B24}"/>
                </a:ext>
              </a:extLst>
            </p:cNvPr>
            <p:cNvCxnSpPr/>
            <p:nvPr/>
          </p:nvCxnSpPr>
          <p:spPr>
            <a:xfrm>
              <a:off x="-13148" y="1473752"/>
              <a:ext cx="308605" cy="0"/>
            </a:xfrm>
            <a:prstGeom prst="line">
              <a:avLst/>
            </a:prstGeom>
            <a:ln>
              <a:solidFill>
                <a:srgbClr val="44668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05B712-71D7-36EB-40A7-59B39BC887F3}"/>
              </a:ext>
            </a:extLst>
          </p:cNvPr>
          <p:cNvSpPr/>
          <p:nvPr/>
        </p:nvSpPr>
        <p:spPr>
          <a:xfrm>
            <a:off x="2694200" y="4577201"/>
            <a:ext cx="1133977" cy="66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74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위험 분위 구분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771004-4AA7-65F9-F046-74433ACABC54}"/>
              </a:ext>
            </a:extLst>
          </p:cNvPr>
          <p:cNvSpPr/>
          <p:nvPr/>
        </p:nvSpPr>
        <p:spPr>
          <a:xfrm>
            <a:off x="6498038" y="4577201"/>
            <a:ext cx="1133977" cy="66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74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맞춤 경보 시스템 개발</a:t>
            </a:r>
            <a:endParaRPr lang="en-US" altLang="ko-KR" sz="14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747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19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B71645-2316-41A3-9371-23A29368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03"/>
            <a:ext cx="10690390" cy="7560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D016A-2850-46F6-B8D7-3F46950BF89E}"/>
              </a:ext>
            </a:extLst>
          </p:cNvPr>
          <p:cNvSpPr txBox="1"/>
          <p:nvPr/>
        </p:nvSpPr>
        <p:spPr>
          <a:xfrm>
            <a:off x="552528" y="3054491"/>
            <a:ext cx="3322513" cy="92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/>
            <a:r>
              <a:rPr lang="ko-KR" altLang="en-US" sz="5397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397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69C3D526-25DB-4063-9967-D780A96EA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829" y="2375339"/>
            <a:ext cx="3711524" cy="583239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4C6CDF69-478E-4EDB-8D06-6E2AA68FAB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0000" r="18757"/>
          <a:stretch/>
        </p:blipFill>
        <p:spPr>
          <a:xfrm>
            <a:off x="9209695" y="-299844"/>
            <a:ext cx="2497327" cy="7864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B877352A-FAF0-4B1F-AAFB-FF961D82F5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0426" b="25381"/>
          <a:stretch/>
        </p:blipFill>
        <p:spPr>
          <a:xfrm>
            <a:off x="-424074" y="6685818"/>
            <a:ext cx="2753399" cy="11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9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74</Words>
  <Application>Microsoft Office PowerPoint</Application>
  <PresentationFormat>사용자 지정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나눔명조 ExtraBold</vt:lpstr>
      <vt:lpstr>나눔바른고딕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Chapter II 개발 환경</vt:lpstr>
      <vt:lpstr>초안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zer549</dc:creator>
  <cp:lastModifiedBy>eunyoung jung</cp:lastModifiedBy>
  <cp:revision>61</cp:revision>
  <dcterms:created xsi:type="dcterms:W3CDTF">2019-06-07T03:43:52Z</dcterms:created>
  <dcterms:modified xsi:type="dcterms:W3CDTF">2023-12-04T06:44:41Z</dcterms:modified>
</cp:coreProperties>
</file>