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C0D41F-F619-4757-AE9F-2912E616AE43}" v="82" dt="2024-02-16T08:27:43.0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16.02.2024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3166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16.02.2024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9206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16.02.2024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995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16.02.2024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3200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16.02.2024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5585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16.02.2024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2901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16.02.2024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4084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16.02.2024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206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16.02.2024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769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16.02.2024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3883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16.02.2024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9888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B3054-B75A-4BD7-8B3E-8DC0F614FAF3}" type="datetimeFigureOut">
              <a:rPr lang="de-DE" smtClean="0"/>
              <a:t>16.02.2024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4725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>
                <a:cs typeface="Calibri Light"/>
              </a:rPr>
              <a:t>Anmeldetool GSO Marketplace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77499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61B1C0-AFFA-9DD9-6571-D54338AC5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Calibri Light"/>
              </a:rPr>
              <a:t>Inhalt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8DDC49-52FB-9B38-420B-2EE5A43A8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9022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B5A386-92E3-A26F-E4EC-4DBF854E1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Calibri Light"/>
              </a:rPr>
              <a:t>Planungsergebnisse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362269-AFF3-5133-A32A-A2C3D7E13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5345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88F822-CE09-B869-FB82-DD16B6511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Calibri Light"/>
              </a:rPr>
              <a:t>Software Engineering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458DE3-FDD2-AAE3-7AF9-5F14529F3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5949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598582-3E5D-83E3-1450-867476B7D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Calibri Light"/>
              </a:rPr>
              <a:t>Systemarchitektur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E1692C-4861-150A-71A7-725582166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0164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C4C4F7-E873-A6D1-1EB0-8BF5CE8D4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Calibri Light"/>
              </a:rPr>
              <a:t>Entwicklungsschritte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5F8558-F44A-7EE5-5558-9A1EFD677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3988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CF4EE1-A46C-E91C-0B20-CE00CFD16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Calibri Light"/>
              </a:rPr>
              <a:t>Projektsteuerung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B4489F-4D86-72CB-495E-A23DF2ACC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365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6F84DE-ADA6-15B8-9961-8542925B5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Calibri Light"/>
              </a:rPr>
              <a:t>Soll-Ist-Vergleich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CFD341-D89D-63BE-E82B-171A81C45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7821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CE9EAC-660C-3FE0-CCBA-900DDBA4C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cs typeface="Calibri Light"/>
              </a:rPr>
              <a:t>Projektergebnis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61DE2C-AC5C-370C-375F-41E6E2E16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0589351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9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0" baseType="lpstr">
      <vt:lpstr>Larissa</vt:lpstr>
      <vt:lpstr>Anmeldetool GSO Marketplace</vt:lpstr>
      <vt:lpstr>Inhalt</vt:lpstr>
      <vt:lpstr>Planungsergebnisse</vt:lpstr>
      <vt:lpstr>Software Engineering</vt:lpstr>
      <vt:lpstr>Systemarchitektur</vt:lpstr>
      <vt:lpstr>Entwicklungsschritte</vt:lpstr>
      <vt:lpstr>Projektsteuerung</vt:lpstr>
      <vt:lpstr>Soll-Ist-Vergleich</vt:lpstr>
      <vt:lpstr>Projektergebnis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/>
  <cp:lastModifiedBy/>
  <cp:revision>22</cp:revision>
  <dcterms:created xsi:type="dcterms:W3CDTF">2024-02-16T08:23:48Z</dcterms:created>
  <dcterms:modified xsi:type="dcterms:W3CDTF">2024-02-16T08:28:04Z</dcterms:modified>
</cp:coreProperties>
</file>