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720E4-8F11-86E3-BF2B-6094B6AA36E2}" v="402" dt="2024-03-08T09:03:2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  <a:cs typeface="Calibri Light"/>
              </a:rPr>
              <a:t>Anmeldetool GSO Marketplace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F84DE-ADA6-15B8-9961-8542925B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Soll-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Vergleich</a:t>
            </a:r>
            <a:endParaRPr lang="en-US" sz="4000" kern="1200" dirty="0" err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Inhaltsplatzhalter 3" descr="Ein Bild, das Text, Screenshot, Zahl, parallel enthält.&#10;&#10;Beschreibung automatisch generiert.">
            <a:extLst>
              <a:ext uri="{FF2B5EF4-FFF2-40B4-BE49-F238E27FC236}">
                <a16:creationId xmlns:a16="http://schemas.microsoft.com/office/drawing/2014/main" id="{B5425C86-F8F9-DAAD-2113-F9B844717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580" y="467208"/>
            <a:ext cx="636944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2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CF4EE1-A46C-E91C-0B20-CE00CFD1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  <a:cs typeface="Calibri Light"/>
              </a:rPr>
              <a:t>Soll-Ist-Vergleich Zeitstrahl</a:t>
            </a:r>
            <a:endParaRPr lang="de-DE" dirty="0"/>
          </a:p>
        </p:txBody>
      </p:sp>
      <p:pic>
        <p:nvPicPr>
          <p:cNvPr id="5" name="Inhaltsplatzhalter 5" descr="Ein Bild, das Farbigkeit, Screenshot, Rechteck, Reihe enthält.&#10;&#10;Beschreibung automatisch generiert.">
            <a:extLst>
              <a:ext uri="{FF2B5EF4-FFF2-40B4-BE49-F238E27FC236}">
                <a16:creationId xmlns:a16="http://schemas.microsoft.com/office/drawing/2014/main" id="{A6B05FDF-C8A2-5A14-DDD5-299AE3ED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7" y="3160050"/>
            <a:ext cx="11225408" cy="62821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4B34EE-6C3B-095A-E8C4-B8FE1F9FB8AD}"/>
              </a:ext>
            </a:extLst>
          </p:cNvPr>
          <p:cNvSpPr txBox="1"/>
          <p:nvPr/>
        </p:nvSpPr>
        <p:spPr>
          <a:xfrm>
            <a:off x="882787" y="3967237"/>
            <a:ext cx="1233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Entwurf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AF013C-13C8-C617-5E90-A977DB6E208C}"/>
              </a:ext>
            </a:extLst>
          </p:cNvPr>
          <p:cNvSpPr txBox="1"/>
          <p:nvPr/>
        </p:nvSpPr>
        <p:spPr>
          <a:xfrm>
            <a:off x="3141282" y="3964090"/>
            <a:ext cx="123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Datenbank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4FFD68-DA9C-839B-57FD-48CF29E68C3D}"/>
              </a:ext>
            </a:extLst>
          </p:cNvPr>
          <p:cNvSpPr txBox="1"/>
          <p:nvPr/>
        </p:nvSpPr>
        <p:spPr>
          <a:xfrm>
            <a:off x="5646156" y="3964586"/>
            <a:ext cx="1892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Implementierung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870517-0E45-6CD1-B1EA-233336CD7FCA}"/>
              </a:ext>
            </a:extLst>
          </p:cNvPr>
          <p:cNvSpPr txBox="1"/>
          <p:nvPr/>
        </p:nvSpPr>
        <p:spPr>
          <a:xfrm>
            <a:off x="10006075" y="3964586"/>
            <a:ext cx="1811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Dokumentation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AC863F-D3FA-53D3-F9E3-101951E966E9}"/>
              </a:ext>
            </a:extLst>
          </p:cNvPr>
          <p:cNvSpPr txBox="1"/>
          <p:nvPr/>
        </p:nvSpPr>
        <p:spPr>
          <a:xfrm>
            <a:off x="883615" y="2595505"/>
            <a:ext cx="676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Start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6521A8-FA59-4EBB-0DC2-3B68F18033D4}"/>
              </a:ext>
            </a:extLst>
          </p:cNvPr>
          <p:cNvSpPr txBox="1"/>
          <p:nvPr/>
        </p:nvSpPr>
        <p:spPr>
          <a:xfrm>
            <a:off x="11384602" y="2595505"/>
            <a:ext cx="676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Calibri"/>
              </a:rPr>
              <a:t>Ende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CC91AE0-170C-E660-E13F-B73F4ECA3C2F}"/>
              </a:ext>
            </a:extLst>
          </p:cNvPr>
          <p:cNvSpPr txBox="1"/>
          <p:nvPr/>
        </p:nvSpPr>
        <p:spPr>
          <a:xfrm>
            <a:off x="237597" y="3163484"/>
            <a:ext cx="565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Soll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4B1C440-A3FF-4B47-6661-BEEEB26BF943}"/>
              </a:ext>
            </a:extLst>
          </p:cNvPr>
          <p:cNvSpPr txBox="1"/>
          <p:nvPr/>
        </p:nvSpPr>
        <p:spPr>
          <a:xfrm>
            <a:off x="245881" y="3471498"/>
            <a:ext cx="435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272922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EAC-660C-3FE0-CCBA-900DDBA4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Projektergebnis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1DE2C-AC5C-370C-375F-41E6E2E1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5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61B1C0-AFFA-9DD9-6571-D54338AC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  <a:cs typeface="Calibri Light"/>
              </a:rPr>
              <a:t>Inhalt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DDC49-52FB-9B38-420B-2EE5A43A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>
                <a:cs typeface="Calibri" panose="020F0502020204030204"/>
              </a:rPr>
              <a:t>Aufgabenstellung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Planungsergebnisse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Software Engineering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Systemarchitektur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Entwicklungsschritte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Projektsteuerung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Soll-Ist-Vergleich</a:t>
            </a:r>
          </a:p>
          <a:p>
            <a:pPr marL="457200" indent="-457200">
              <a:buAutoNum type="arabicPeriod"/>
            </a:pPr>
            <a:r>
              <a:rPr lang="de-DE" sz="2000" dirty="0">
                <a:ea typeface="Calibri" panose="020F0502020204030204"/>
                <a:cs typeface="Calibri" panose="020F0502020204030204"/>
              </a:rPr>
              <a:t>Projektergebnis</a:t>
            </a:r>
          </a:p>
        </p:txBody>
      </p:sp>
    </p:spTree>
    <p:extLst>
      <p:ext uri="{BB962C8B-B14F-4D97-AF65-F5344CB8AC3E}">
        <p14:creationId xmlns:p14="http://schemas.microsoft.com/office/powerpoint/2010/main" val="354902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E421C-0495-3311-4A9E-48C554D8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Aufgabenstellung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B5FFF-A390-8259-DA6C-5FE5C77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31950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B5A386-92E3-A26F-E4EC-4DBF854E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Planungsergebnisse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62269-AFF3-5133-A32A-A2C3D7E1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85534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88F822-CE09-B869-FB82-DD16B651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Software Engineering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8DE3-FDD2-AAE3-7AF9-5F14529F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7594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598582-3E5D-83E3-1450-867476B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Systemarchitektur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1692C-4861-150A-71A7-72558216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08016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598582-3E5D-83E3-1450-867476B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  <a:cs typeface="Calibri Light"/>
              </a:rPr>
              <a:t>Entwicklungsschritte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, Screenshot, Zahl, parallel enthält.&#10;&#10;Beschreibung automatisch generiert.">
            <a:extLst>
              <a:ext uri="{FF2B5EF4-FFF2-40B4-BE49-F238E27FC236}">
                <a16:creationId xmlns:a16="http://schemas.microsoft.com/office/drawing/2014/main" id="{D0FE3377-4026-DCAC-1E0C-D23A6C17E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98" y="1660580"/>
            <a:ext cx="7744684" cy="4998590"/>
          </a:xfrm>
        </p:spPr>
      </p:pic>
    </p:spTree>
    <p:extLst>
      <p:ext uri="{BB962C8B-B14F-4D97-AF65-F5344CB8AC3E}">
        <p14:creationId xmlns:p14="http://schemas.microsoft.com/office/powerpoint/2010/main" val="2507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4C4F7-E873-A6D1-1EB0-8BF5CE8D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2800">
                <a:solidFill>
                  <a:srgbClr val="FFFFFF"/>
                </a:solidFill>
                <a:cs typeface="Calibri Light"/>
              </a:rPr>
              <a:t>Entwicklungsschritte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F8558-F44A-7EE5-5558-9A1EFD67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115056" cy="1475089"/>
          </a:xfrm>
        </p:spPr>
        <p:txBody>
          <a:bodyPr anchor="ctr">
            <a:normAutofit/>
          </a:bodyPr>
          <a:lstStyle/>
          <a:p>
            <a:r>
              <a:rPr lang="de-DE" sz="2000" dirty="0">
                <a:ea typeface="Calibri"/>
                <a:cs typeface="Calibri"/>
              </a:rPr>
              <a:t>Die Entwicklungsschritte wurden in einem Kanban-Board festgehalten</a:t>
            </a:r>
          </a:p>
          <a:p>
            <a:pPr marL="0" indent="0">
              <a:buNone/>
            </a:pPr>
            <a:endParaRPr lang="de-DE" sz="2000" dirty="0">
              <a:ea typeface="Calibri"/>
              <a:cs typeface="Calibri"/>
            </a:endParaRPr>
          </a:p>
          <a:p>
            <a:endParaRPr lang="de-DE" sz="2000" dirty="0">
              <a:ea typeface="Calibri"/>
              <a:cs typeface="Calibri"/>
            </a:endParaRPr>
          </a:p>
        </p:txBody>
      </p:sp>
      <p:pic>
        <p:nvPicPr>
          <p:cNvPr id="9" name="Grafik 8" descr="Ein Bild, das Text, Screenshot, Software, Multimedia-Software enthält.&#10;&#10;Beschreibung automatisch generiert.">
            <a:extLst>
              <a:ext uri="{FF2B5EF4-FFF2-40B4-BE49-F238E27FC236}">
                <a16:creationId xmlns:a16="http://schemas.microsoft.com/office/drawing/2014/main" id="{EA789634-7208-D586-16C1-BCA1700E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91" y="1883708"/>
            <a:ext cx="7029118" cy="46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CF4EE1-A46C-E91C-0B20-CE00CFD1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cs typeface="Calibri Light"/>
              </a:rPr>
              <a:t>Projektsteuerung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4489F-4D86-72CB-495E-A23DF2AC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53659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Anmeldetool GSO Marketplace</vt:lpstr>
      <vt:lpstr>Inhalt</vt:lpstr>
      <vt:lpstr>Aufgabenstellung</vt:lpstr>
      <vt:lpstr>Planungsergebnisse</vt:lpstr>
      <vt:lpstr>Software Engineering</vt:lpstr>
      <vt:lpstr>Systemarchitektur</vt:lpstr>
      <vt:lpstr>Entwicklungsschritte</vt:lpstr>
      <vt:lpstr>Entwicklungsschritte</vt:lpstr>
      <vt:lpstr>Projektsteuerung</vt:lpstr>
      <vt:lpstr>Soll-Ist-Vergleich</vt:lpstr>
      <vt:lpstr>Soll-Ist-Vergleich Zeitstrahl</vt:lpstr>
      <vt:lpstr>Projektergebnis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116</cp:revision>
  <dcterms:created xsi:type="dcterms:W3CDTF">2024-02-16T08:23:48Z</dcterms:created>
  <dcterms:modified xsi:type="dcterms:W3CDTF">2024-03-08T09:12:06Z</dcterms:modified>
</cp:coreProperties>
</file>