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1" autoAdjust="0"/>
    <p:restoredTop sz="94660"/>
  </p:normalViewPr>
  <p:slideViewPr>
    <p:cSldViewPr snapToGrid="0">
      <p:cViewPr>
        <p:scale>
          <a:sx n="50" d="100"/>
          <a:sy n="50" d="100"/>
        </p:scale>
        <p:origin x="4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37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16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5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2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9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4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08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B599-1AA1-4E24-B41D-1FB753DD081B}" type="datetimeFigureOut">
              <a:rPr lang="de-DE" smtClean="0"/>
              <a:t>17.09.2014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E09C-E2FD-43EB-BFDF-FE27DA935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175830" y="2417261"/>
            <a:ext cx="3288925" cy="40635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RED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315200" y="3388035"/>
            <a:ext cx="4393870" cy="3296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B050"/>
                </a:solidFill>
              </a:rPr>
              <a:t>LAN</a:t>
            </a:r>
          </a:p>
          <a:p>
            <a:pPr algn="ctr"/>
            <a:r>
              <a:rPr lang="de-DE" b="1" dirty="0" smtClean="0">
                <a:solidFill>
                  <a:srgbClr val="00B050"/>
                </a:solidFill>
              </a:rPr>
              <a:t>(</a:t>
            </a:r>
            <a:r>
              <a:rPr lang="de-DE" b="1" dirty="0" err="1" smtClean="0">
                <a:solidFill>
                  <a:srgbClr val="00B050"/>
                </a:solidFill>
              </a:rPr>
              <a:t>green</a:t>
            </a:r>
            <a:r>
              <a:rPr lang="de-DE" b="1" dirty="0" smtClean="0">
                <a:solidFill>
                  <a:srgbClr val="00B050"/>
                </a:solidFill>
              </a:rPr>
              <a:t>)</a:t>
            </a:r>
            <a:endParaRPr lang="de-DE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9" y="5033940"/>
            <a:ext cx="2193729" cy="127542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3681543" y="54006"/>
            <a:ext cx="4168046" cy="24938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2"/>
                </a:solidFill>
              </a:rPr>
              <a:t>DMZ</a:t>
            </a:r>
          </a:p>
          <a:p>
            <a:pPr algn="ctr"/>
            <a:r>
              <a:rPr lang="de-DE" b="1" dirty="0" smtClean="0">
                <a:solidFill>
                  <a:schemeClr val="accent2"/>
                </a:solidFill>
              </a:rPr>
              <a:t>(orange)</a:t>
            </a:r>
            <a:endParaRPr lang="de-DE" b="1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98" y="4015909"/>
            <a:ext cx="1100313" cy="145041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47" y="3742242"/>
            <a:ext cx="1123485" cy="115753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855" y="3448819"/>
            <a:ext cx="961426" cy="12673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231394" y="541896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INTERNET</a:t>
            </a:r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5145842" y="2604014"/>
            <a:ext cx="0" cy="14118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7" idx="1"/>
          </p:cNvCxnSpPr>
          <p:nvPr/>
        </p:nvCxnSpPr>
        <p:spPr>
          <a:xfrm>
            <a:off x="3493994" y="4741114"/>
            <a:ext cx="947104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49" y="4063262"/>
            <a:ext cx="609085" cy="135570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H="1">
            <a:off x="5514590" y="4741114"/>
            <a:ext cx="180061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37" y="839624"/>
            <a:ext cx="1123485" cy="1157530"/>
          </a:xfrm>
          <a:prstGeom prst="rect">
            <a:avLst/>
          </a:prstGeom>
        </p:spPr>
      </p:pic>
      <p:sp>
        <p:nvSpPr>
          <p:cNvPr id="23" name="Abgerundetes Rechteck 22"/>
          <p:cNvSpPr/>
          <p:nvPr/>
        </p:nvSpPr>
        <p:spPr>
          <a:xfrm>
            <a:off x="9229821" y="512956"/>
            <a:ext cx="2669281" cy="24549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5"/>
                </a:solidFill>
              </a:rPr>
              <a:t>WLAN</a:t>
            </a:r>
          </a:p>
          <a:p>
            <a:pPr algn="ctr"/>
            <a:r>
              <a:rPr lang="de-DE" b="1" dirty="0" smtClean="0">
                <a:solidFill>
                  <a:schemeClr val="accent5"/>
                </a:solidFill>
              </a:rPr>
              <a:t>(</a:t>
            </a:r>
            <a:r>
              <a:rPr lang="de-DE" b="1" dirty="0" err="1" smtClean="0">
                <a:solidFill>
                  <a:schemeClr val="accent5"/>
                </a:solidFill>
              </a:rPr>
              <a:t>blue</a:t>
            </a:r>
            <a:r>
              <a:rPr lang="de-DE" b="1" dirty="0" smtClean="0">
                <a:solidFill>
                  <a:schemeClr val="accent5"/>
                </a:solidFill>
              </a:rPr>
              <a:t>)</a:t>
            </a:r>
            <a:endParaRPr lang="de-DE" b="1" dirty="0">
              <a:solidFill>
                <a:schemeClr val="accent5"/>
              </a:solidFill>
            </a:endParaRPr>
          </a:p>
        </p:txBody>
      </p:sp>
      <p:cxnSp>
        <p:nvCxnSpPr>
          <p:cNvPr id="24" name="Gerader Verbinder 23"/>
          <p:cNvCxnSpPr/>
          <p:nvPr/>
        </p:nvCxnSpPr>
        <p:spPr>
          <a:xfrm flipH="1">
            <a:off x="5514590" y="2417261"/>
            <a:ext cx="3715231" cy="19037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49247" y="2612607"/>
            <a:ext cx="2278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Home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192.168.1.0 /24</a:t>
            </a:r>
          </a:p>
          <a:p>
            <a:r>
              <a:rPr lang="de-DE" dirty="0" smtClean="0"/>
              <a:t>Von DHCP zugewiesen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70909" y="3482322"/>
            <a:ext cx="2016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IBB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10.17……../24</a:t>
            </a:r>
          </a:p>
          <a:p>
            <a:r>
              <a:rPr lang="de-DE" dirty="0" smtClean="0"/>
              <a:t>Statisch/ A-Bereich </a:t>
            </a:r>
          </a:p>
          <a:p>
            <a:r>
              <a:rPr lang="de-DE" dirty="0" smtClean="0"/>
              <a:t>Hostmaschine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70910" y="512956"/>
            <a:ext cx="3293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VBOX-Netzwerk Adapter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RED</a:t>
            </a:r>
            <a:r>
              <a:rPr lang="de-DE" dirty="0" smtClean="0"/>
              <a:t> = Netzwerkbrücke / A3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GREEN</a:t>
            </a:r>
            <a:r>
              <a:rPr lang="de-DE" dirty="0" smtClean="0"/>
              <a:t>= Internes Netzwerk/ A2</a:t>
            </a:r>
          </a:p>
          <a:p>
            <a:r>
              <a:rPr lang="de-DE" dirty="0" smtClean="0">
                <a:solidFill>
                  <a:schemeClr val="accent2"/>
                </a:solidFill>
              </a:rPr>
              <a:t>ORANGE</a:t>
            </a:r>
            <a:r>
              <a:rPr lang="de-DE" dirty="0" smtClean="0"/>
              <a:t>= </a:t>
            </a:r>
            <a:r>
              <a:rPr lang="de-DE" dirty="0" err="1" smtClean="0"/>
              <a:t>Nat</a:t>
            </a:r>
            <a:r>
              <a:rPr lang="de-DE" dirty="0" smtClean="0"/>
              <a:t> /</a:t>
            </a:r>
            <a:r>
              <a:rPr lang="de-DE" dirty="0" err="1" smtClean="0"/>
              <a:t>Netzw</a:t>
            </a:r>
            <a:r>
              <a:rPr lang="de-DE" dirty="0" smtClean="0"/>
              <a:t>. /A1</a:t>
            </a:r>
          </a:p>
          <a:p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146412" y="5483994"/>
            <a:ext cx="114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IP-</a:t>
            </a:r>
            <a:r>
              <a:rPr lang="de-DE" sz="2800" b="1" dirty="0" err="1" smtClean="0"/>
              <a:t>Fire</a:t>
            </a:r>
            <a:endParaRPr lang="de-DE" sz="2800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10130195" y="5020442"/>
            <a:ext cx="18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10.0.2.254 /24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statisch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193497" y="42890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172.100.1.254 /24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681543" y="6024886"/>
            <a:ext cx="25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DNS+Gateway</a:t>
            </a:r>
            <a:r>
              <a:rPr lang="de-DE" dirty="0" smtClean="0"/>
              <a:t> aus </a:t>
            </a:r>
            <a:r>
              <a:rPr lang="de-DE" dirty="0" err="1" smtClean="0"/>
              <a:t>Konfig</a:t>
            </a:r>
            <a:endParaRPr lang="de-DE" dirty="0" smtClean="0"/>
          </a:p>
          <a:p>
            <a:r>
              <a:rPr lang="de-DE" dirty="0" smtClean="0"/>
              <a:t>Hostmaschine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7376739" y="4911079"/>
            <a:ext cx="1853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DEBIAN</a:t>
            </a:r>
          </a:p>
          <a:p>
            <a:r>
              <a:rPr lang="de-DE" dirty="0" smtClean="0"/>
              <a:t>10.0.2.11 /24</a:t>
            </a:r>
          </a:p>
          <a:p>
            <a:r>
              <a:rPr lang="de-DE" dirty="0" smtClean="0"/>
              <a:t>statisch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4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kemper.ibb@hotmail.com</dc:creator>
  <cp:lastModifiedBy>kemper.ibb@hotmail.com</cp:lastModifiedBy>
  <cp:revision>9</cp:revision>
  <dcterms:created xsi:type="dcterms:W3CDTF">2014-09-17T07:30:46Z</dcterms:created>
  <dcterms:modified xsi:type="dcterms:W3CDTF">2014-09-17T09:50:49Z</dcterms:modified>
</cp:coreProperties>
</file>