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Caso XPTO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067218" cy="1418704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/>
              <a:t>Big data – Business </a:t>
            </a:r>
            <a:r>
              <a:rPr lang="pt-BR" dirty="0" err="1" smtClean="0"/>
              <a:t>Analytics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Thiago  Andrade</a:t>
            </a:r>
          </a:p>
          <a:p>
            <a:r>
              <a:rPr lang="pt-BR" dirty="0" smtClean="0"/>
              <a:t>Alberto Manastarla</a:t>
            </a:r>
          </a:p>
          <a:p>
            <a:r>
              <a:rPr lang="pt-BR" dirty="0" smtClean="0"/>
              <a:t>Guilherme  Torres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663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Slide1 </a:t>
            </a:r>
            <a:r>
              <a:rPr lang="pt-BR" dirty="0" smtClean="0">
                <a:sym typeface="Wingdings" pitchFamily="2" charset="2"/>
              </a:rPr>
              <a:t> Resumo Atual da Empresa do Case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Listar os Principais Problemas</a:t>
            </a:r>
            <a:endParaRPr lang="pt-BR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461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69935" cy="1400530"/>
          </a:xfrm>
        </p:spPr>
        <p:txBody>
          <a:bodyPr/>
          <a:lstStyle/>
          <a:p>
            <a:r>
              <a:rPr lang="pt-BR" sz="3200" dirty="0" smtClean="0"/>
              <a:t>Slide 2 </a:t>
            </a:r>
            <a:r>
              <a:rPr lang="pt-BR" sz="3200" dirty="0" smtClean="0">
                <a:sym typeface="Wingdings" pitchFamily="2" charset="2"/>
              </a:rPr>
              <a:t> Onde o Case quer chegar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500" y="2888941"/>
            <a:ext cx="8946541" cy="4195481"/>
          </a:xfrm>
        </p:spPr>
        <p:txBody>
          <a:bodyPr/>
          <a:lstStyle/>
          <a:p>
            <a:r>
              <a:rPr lang="pt-BR" dirty="0" smtClean="0"/>
              <a:t>O que a empresa precisa melhorar </a:t>
            </a:r>
          </a:p>
          <a:p>
            <a:r>
              <a:rPr lang="pt-BR" dirty="0" smtClean="0"/>
              <a:t>Exemplo: Faturamento, participação de mercado </a:t>
            </a:r>
            <a:r>
              <a:rPr lang="pt-BR" dirty="0" err="1" smtClean="0"/>
              <a:t>etc</a:t>
            </a: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4879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69935" cy="1400530"/>
          </a:xfrm>
        </p:spPr>
        <p:txBody>
          <a:bodyPr/>
          <a:lstStyle/>
          <a:p>
            <a:r>
              <a:rPr lang="pt-BR" sz="3200" dirty="0" smtClean="0"/>
              <a:t>Slide 3 </a:t>
            </a:r>
            <a:r>
              <a:rPr lang="pt-BR" sz="3200" dirty="0" smtClean="0">
                <a:sym typeface="Wingdings" pitchFamily="2" charset="2"/>
              </a:rPr>
              <a:t> Abordagem Analítica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249" y="1229958"/>
            <a:ext cx="8946541" cy="4195481"/>
          </a:xfrm>
        </p:spPr>
        <p:txBody>
          <a:bodyPr/>
          <a:lstStyle/>
          <a:p>
            <a:pPr>
              <a:buNone/>
            </a:pPr>
            <a:endParaRPr lang="pt-BR" dirty="0" smtClean="0"/>
          </a:p>
          <a:p>
            <a:r>
              <a:rPr lang="pt-BR" dirty="0" smtClean="0"/>
              <a:t>Que  </a:t>
            </a:r>
            <a:r>
              <a:rPr lang="pt-BR" dirty="0" smtClean="0"/>
              <a:t>e</a:t>
            </a:r>
            <a:r>
              <a:rPr lang="pt-BR" dirty="0" smtClean="0"/>
              <a:t> Como ? Usar BI, BA e Big Data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4879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69935" cy="1400530"/>
          </a:xfrm>
        </p:spPr>
        <p:txBody>
          <a:bodyPr/>
          <a:lstStyle/>
          <a:p>
            <a:r>
              <a:rPr lang="pt-BR" sz="3200" dirty="0" smtClean="0"/>
              <a:t>Slide 4 </a:t>
            </a:r>
            <a:r>
              <a:rPr lang="pt-BR" sz="3200" dirty="0" smtClean="0">
                <a:sym typeface="Wingdings" pitchFamily="2" charset="2"/>
              </a:rPr>
              <a:t>Arquitetura proposta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249" y="1229958"/>
            <a:ext cx="8946541" cy="4195481"/>
          </a:xfrm>
        </p:spPr>
        <p:txBody>
          <a:bodyPr/>
          <a:lstStyle/>
          <a:p>
            <a:pPr>
              <a:buNone/>
            </a:pPr>
            <a:endParaRPr lang="pt-BR" dirty="0" smtClean="0"/>
          </a:p>
          <a:p>
            <a:r>
              <a:rPr lang="pt-BR" dirty="0" smtClean="0"/>
              <a:t>Usar BI, BA e Big Data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4879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69935" cy="1400530"/>
          </a:xfrm>
        </p:spPr>
        <p:txBody>
          <a:bodyPr/>
          <a:lstStyle/>
          <a:p>
            <a:r>
              <a:rPr lang="pt-BR" sz="3200" dirty="0" smtClean="0"/>
              <a:t>Slide 5 </a:t>
            </a:r>
            <a:r>
              <a:rPr lang="pt-BR" sz="3200" dirty="0" smtClean="0">
                <a:sym typeface="Wingdings" pitchFamily="2" charset="2"/>
              </a:rPr>
              <a:t> Benefícios em adotar a nova arquitetura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249" y="1229958"/>
            <a:ext cx="8946541" cy="4195481"/>
          </a:xfrm>
        </p:spPr>
        <p:txBody>
          <a:bodyPr/>
          <a:lstStyle/>
          <a:p>
            <a:pPr>
              <a:buNone/>
            </a:pPr>
            <a:endParaRPr lang="pt-BR" dirty="0" smtClean="0"/>
          </a:p>
          <a:p>
            <a:r>
              <a:rPr lang="pt-BR" dirty="0" smtClean="0"/>
              <a:t>Por quê usar BI, BA e Big Data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4879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69935" cy="1400530"/>
          </a:xfrm>
        </p:spPr>
        <p:txBody>
          <a:bodyPr/>
          <a:lstStyle/>
          <a:p>
            <a:r>
              <a:rPr lang="pt-BR" sz="3200" dirty="0" smtClean="0"/>
              <a:t>Slide 6 </a:t>
            </a:r>
            <a:r>
              <a:rPr lang="pt-BR" sz="3200" dirty="0" smtClean="0">
                <a:sym typeface="Wingdings" pitchFamily="2" charset="2"/>
              </a:rPr>
              <a:t> </a:t>
            </a:r>
            <a:r>
              <a:rPr lang="pt-BR" sz="3200" dirty="0" err="1" smtClean="0">
                <a:sym typeface="Wingdings" pitchFamily="2" charset="2"/>
              </a:rPr>
              <a:t>TimeFrame</a:t>
            </a:r>
            <a:r>
              <a:rPr lang="pt-BR" sz="3200" dirty="0" smtClean="0">
                <a:sym typeface="Wingdings" pitchFamily="2" charset="2"/>
              </a:rPr>
              <a:t> (Cronograma)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249" y="1229958"/>
            <a:ext cx="8946541" cy="4195481"/>
          </a:xfrm>
        </p:spPr>
        <p:txBody>
          <a:bodyPr/>
          <a:lstStyle/>
          <a:p>
            <a:pPr>
              <a:buNone/>
            </a:pPr>
            <a:endParaRPr lang="pt-BR" dirty="0" smtClean="0"/>
          </a:p>
          <a:p>
            <a:r>
              <a:rPr lang="pt-BR" dirty="0" smtClean="0"/>
              <a:t>Equipe necessária + custos + prazo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4879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69935" cy="1400530"/>
          </a:xfrm>
        </p:spPr>
        <p:txBody>
          <a:bodyPr/>
          <a:lstStyle/>
          <a:p>
            <a:r>
              <a:rPr lang="pt-BR" sz="3200" dirty="0" smtClean="0"/>
              <a:t>Slide 7 </a:t>
            </a:r>
            <a:r>
              <a:rPr lang="pt-BR" sz="3200" dirty="0" smtClean="0">
                <a:sym typeface="Wingdings" pitchFamily="2" charset="2"/>
              </a:rPr>
              <a:t> Conclusão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249" y="1229958"/>
            <a:ext cx="8946541" cy="4195481"/>
          </a:xfrm>
        </p:spPr>
        <p:txBody>
          <a:bodyPr/>
          <a:lstStyle/>
          <a:p>
            <a:pPr>
              <a:buNone/>
            </a:pPr>
            <a:endParaRPr lang="pt-BR" dirty="0" smtClean="0"/>
          </a:p>
          <a:p>
            <a:r>
              <a:rPr lang="pt-BR" dirty="0" smtClean="0"/>
              <a:t>Frase de efeito !!!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4879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114</Words>
  <Application>Microsoft Office PowerPoint</Application>
  <PresentationFormat>Personalizados</PresentationFormat>
  <Paragraphs>26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Ion</vt:lpstr>
      <vt:lpstr>Caso XPTO</vt:lpstr>
      <vt:lpstr>Slide1  Resumo Atual da Empresa do Case </vt:lpstr>
      <vt:lpstr>Slide 2  Onde o Case quer chegar</vt:lpstr>
      <vt:lpstr>Slide 3  Abordagem Analítica</vt:lpstr>
      <vt:lpstr>Slide 4 Arquitetura proposta </vt:lpstr>
      <vt:lpstr>Slide 5  Benefícios em adotar a nova arquitetura </vt:lpstr>
      <vt:lpstr>Slide 6  TimeFrame (Cronograma)</vt:lpstr>
      <vt:lpstr>Slide 7  Conclusão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</dc:title>
  <dc:creator>Tiago Andrade</dc:creator>
  <cp:lastModifiedBy>f5zxdtv</cp:lastModifiedBy>
  <cp:revision>11</cp:revision>
  <dcterms:created xsi:type="dcterms:W3CDTF">2016-05-04T14:32:42Z</dcterms:created>
  <dcterms:modified xsi:type="dcterms:W3CDTF">2016-05-12T20:48:20Z</dcterms:modified>
</cp:coreProperties>
</file>