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67218" cy="1418704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Dossiê </a:t>
            </a:r>
            <a:r>
              <a:rPr lang="pt-BR" dirty="0" err="1" smtClean="0"/>
              <a:t>hsm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Thiago  Andrade</a:t>
            </a:r>
          </a:p>
          <a:p>
            <a:r>
              <a:rPr lang="pt-BR" dirty="0" smtClean="0"/>
              <a:t>Alberto Manastarla</a:t>
            </a:r>
            <a:endParaRPr lang="pt-BR" dirty="0" smtClean="0"/>
          </a:p>
          <a:p>
            <a:r>
              <a:rPr lang="pt-BR" dirty="0" smtClean="0"/>
              <a:t>Guilherme 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6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alcance e profundidade das ferramentas </a:t>
            </a:r>
            <a:r>
              <a:rPr lang="pt-BR" dirty="0" err="1" smtClean="0"/>
              <a:t>Lean</a:t>
            </a:r>
            <a:r>
              <a:rPr lang="pt-B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Alcance: Diversidade de setores.</a:t>
            </a:r>
          </a:p>
          <a:p>
            <a:r>
              <a:rPr lang="pt-BR" dirty="0" smtClean="0"/>
              <a:t>Profundidade: Ascensão hierárquica.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90" y="2973148"/>
            <a:ext cx="6605447" cy="37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6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935" cy="1400530"/>
          </a:xfrm>
        </p:spPr>
        <p:txBody>
          <a:bodyPr/>
          <a:lstStyle/>
          <a:p>
            <a:r>
              <a:rPr lang="pt-BR" sz="3200" dirty="0" smtClean="0"/>
              <a:t>Correlação das ferramentas </a:t>
            </a:r>
            <a:r>
              <a:rPr lang="pt-BR" sz="3200" dirty="0" err="1" smtClean="0"/>
              <a:t>Lean</a:t>
            </a:r>
            <a:r>
              <a:rPr lang="pt-BR" sz="3200" dirty="0" smtClean="0"/>
              <a:t> com as 6 competências-chave necessárias aos três componentes principais do Big Data (Uso de dados, Motor de dados e ecossistema de dados)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888941"/>
            <a:ext cx="8946541" cy="4195481"/>
          </a:xfrm>
        </p:spPr>
        <p:txBody>
          <a:bodyPr/>
          <a:lstStyle/>
          <a:p>
            <a:r>
              <a:rPr lang="pt-BR" dirty="0" smtClean="0"/>
              <a:t>Identificar oportunidades: Valorizar as pessoas.</a:t>
            </a:r>
          </a:p>
          <a:p>
            <a:r>
              <a:rPr lang="pt-BR" dirty="0" smtClean="0"/>
              <a:t>Construir confiança: Dar valor a necessidade do cliente.</a:t>
            </a:r>
          </a:p>
          <a:p>
            <a:r>
              <a:rPr lang="pt-BR" dirty="0" smtClean="0"/>
              <a:t>Estabelecer uma plataforma: Aumento de valor através da diminuição do custo.</a:t>
            </a:r>
            <a:endParaRPr lang="en-US" dirty="0" smtClean="0"/>
          </a:p>
          <a:p>
            <a:r>
              <a:rPr lang="pt-BR" dirty="0" smtClean="0"/>
              <a:t>Moldar a organização: Expor problemas e achar suas causas.</a:t>
            </a:r>
          </a:p>
          <a:p>
            <a:r>
              <a:rPr lang="pt-BR" dirty="0" smtClean="0"/>
              <a:t>Participar de um ecossistema: Identificar valor na informação.</a:t>
            </a:r>
          </a:p>
          <a:p>
            <a:r>
              <a:rPr lang="pt-BR" dirty="0" smtClean="0"/>
              <a:t>Fazer os relacionamentos funcionarem: </a:t>
            </a:r>
            <a:r>
              <a:rPr lang="pt-BR" dirty="0" err="1" smtClean="0"/>
              <a:t>Kaizen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8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3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pt-BR" sz="3200" dirty="0" smtClean="0">
                <a:solidFill>
                  <a:schemeClr val="tx2"/>
                </a:solidFill>
              </a:rPr>
              <a:t>								Obrigado</a:t>
            </a:r>
            <a:r>
              <a:rPr lang="pt-BR" sz="3200" dirty="0" smtClean="0">
                <a:solidFill>
                  <a:schemeClr val="tx2"/>
                </a:solidFill>
              </a:rPr>
              <a:t>!</a:t>
            </a:r>
            <a:endParaRPr lang="pt-BR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116</Words>
  <Application>Microsoft Office PowerPoint</Application>
  <PresentationFormat>Personalizados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Ion</vt:lpstr>
      <vt:lpstr>LEAN</vt:lpstr>
      <vt:lpstr>Qual o alcance e profundidade das ferramentas Lean?</vt:lpstr>
      <vt:lpstr>Correlação das ferramentas Lean com as 6 competências-chave necessárias aos três componentes principais do Big Data (Uso de dados, Motor de dados e ecossistema de dados)</vt:lpstr>
      <vt:lpstr>Diapositivo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</dc:title>
  <dc:creator>Tiago Andrade</dc:creator>
  <cp:lastModifiedBy>f5zxdtv</cp:lastModifiedBy>
  <cp:revision>8</cp:revision>
  <dcterms:created xsi:type="dcterms:W3CDTF">2016-05-04T14:32:42Z</dcterms:created>
  <dcterms:modified xsi:type="dcterms:W3CDTF">2016-05-05T22:11:33Z</dcterms:modified>
</cp:coreProperties>
</file>