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</p:sldIdLst>
  <p:sldSz cy="7620000" cx="10160000"/>
  <p:notesSz cx="7620000" cy="10160000"/>
  <p:embeddedFontLst>
    <p:embeddedFont>
      <p:font typeface="Noto Sans Symbols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otoSansSymbol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NotoSansSymbol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i1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i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-304800" y="304800"/>
            <a:ext cx="10735225" cy="11450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A SER RESOLVIDO</a:t>
            </a:r>
            <a:endParaRPr sz="53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502800" y="2131925"/>
            <a:ext cx="9505800" cy="52871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Ø</a:t>
            </a:r>
            <a:r>
              <a:rPr b="0" i="0" lang="en-US" sz="4256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 Reduzir gargalo no atendimento de suporte ao usuário/cliente.</a:t>
            </a:r>
            <a:endParaRPr b="0" i="0" sz="4256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Ø</a:t>
            </a:r>
            <a:r>
              <a:rPr lang="en-US" sz="4256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 Padronizar a forma de atendimento através da solução para maximizar tempo.</a:t>
            </a:r>
            <a:endParaRPr sz="4256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Ø</a:t>
            </a:r>
            <a:r>
              <a:rPr lang="en-US" sz="4256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 Gerenciar chamados e residências para apurar com melhor qualidade. </a:t>
            </a:r>
            <a:endParaRPr sz="4256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4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 PROPOSTA</a:t>
            </a:r>
            <a:endParaRPr sz="58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empresa através do desenvolvimento do Sistema de Abertura de Chamados visa resolver as dificuldades da seguinte forma: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Documentar; Gerenciar e Controlar Chamados;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4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sz="58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inovação na tecnologia com foco na área de informática o business model desenvolvido pela empresa visa oportunidade no mercado através dessa solução gerando faturamento para empresa através dos contratos e suporte de manutenção.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