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211"/>
            <a:ext cx="602773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3501" y="2819400"/>
            <a:ext cx="620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Meiryo UI" pitchFamily="34" charset="-128"/>
                <a:cs typeface="Times New Roman" pitchFamily="18" charset="0"/>
              </a:rPr>
              <a:t>OPTIMIZAREA TIMPULUI DE REAC</a:t>
            </a:r>
            <a:r>
              <a:rPr lang="ro-RO" sz="2400" dirty="0" smtClean="0">
                <a:ea typeface="Meiryo UI" pitchFamily="34" charset="-128"/>
                <a:cs typeface="Times New Roman" pitchFamily="18" charset="0"/>
              </a:rPr>
              <a:t>ŢIE ÎN SISTEME TCU MULTICORE</a:t>
            </a:r>
            <a:endParaRPr lang="ro-RO" sz="2400" dirty="0">
              <a:ea typeface="Meiryo UI" pitchFamily="34" charset="-128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4600" y="4494311"/>
            <a:ext cx="1948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 smtClean="0"/>
              <a:t>George-Lucian BUZURIU</a:t>
            </a:r>
            <a:endParaRPr lang="ro-RO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95375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/>
              <a:t>Conducător ştiinţific</a:t>
            </a:r>
            <a:r>
              <a:rPr lang="en-US" sz="1400" i="1" dirty="0" smtClean="0"/>
              <a:t>:</a:t>
            </a:r>
          </a:p>
          <a:p>
            <a:r>
              <a:rPr lang="en-US" sz="1400" dirty="0" smtClean="0"/>
              <a:t>Conf. Dr. </a:t>
            </a:r>
            <a:r>
              <a:rPr lang="en-US" sz="1400" dirty="0" err="1" smtClean="0"/>
              <a:t>Ing</a:t>
            </a:r>
            <a:r>
              <a:rPr lang="en-US" sz="1400" dirty="0" smtClean="0"/>
              <a:t>. Lucian-Adrian PRODAN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22623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o-RO" sz="2400" dirty="0" smtClean="0">
                <a:latin typeface="+mj-lt"/>
              </a:rPr>
              <a:t>Ce este un TCU</a:t>
            </a:r>
            <a:r>
              <a:rPr lang="en-US" sz="2400" dirty="0" smtClean="0">
                <a:latin typeface="+mj-lt"/>
              </a:rPr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Ce</a:t>
            </a:r>
            <a:r>
              <a:rPr lang="en-US" sz="2400" dirty="0" smtClean="0"/>
              <a:t> </a:t>
            </a:r>
            <a:r>
              <a:rPr lang="ro-RO" sz="2400" dirty="0"/>
              <a:t>înţeleg prin timp de reacţie</a:t>
            </a:r>
            <a:r>
              <a:rPr lang="en-US" sz="2400" dirty="0" smtClean="0"/>
              <a:t>?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De </a:t>
            </a:r>
            <a:r>
              <a:rPr lang="en-US" sz="2400" dirty="0" err="1" smtClean="0">
                <a:latin typeface="+mj-lt"/>
              </a:rPr>
              <a:t>ce</a:t>
            </a:r>
            <a:r>
              <a:rPr lang="en-US" sz="2400" dirty="0" smtClean="0">
                <a:latin typeface="+mj-lt"/>
              </a:rPr>
              <a:t> a </a:t>
            </a:r>
            <a:r>
              <a:rPr lang="en-US" sz="2400" dirty="0" err="1" smtClean="0">
                <a:latin typeface="+mj-lt"/>
              </a:rPr>
              <a:t>fost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necesar</a:t>
            </a:r>
            <a:r>
              <a:rPr lang="en-US" sz="2400" dirty="0" smtClean="0">
                <a:latin typeface="+mj-lt"/>
              </a:rPr>
              <a:t>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pic>
        <p:nvPicPr>
          <p:cNvPr id="5" name="Picture 4" descr="D:\Licenta_Luca\TCU_comunica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43387"/>
            <a:ext cx="593788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24200" y="5943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Interac</a:t>
            </a:r>
            <a:r>
              <a:rPr lang="ro-RO" dirty="0" smtClean="0"/>
              <a:t>ţiunea TCU-ului cu celelalte componente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79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83820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>
                <a:latin typeface="+mj-lt"/>
              </a:rPr>
              <a:t>Care sunt componentele iniţializării TCU-ului</a:t>
            </a:r>
            <a:r>
              <a:rPr lang="en-US" sz="2400" dirty="0" smtClean="0">
                <a:latin typeface="+mj-lt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Unde</a:t>
            </a:r>
            <a:r>
              <a:rPr lang="en-US" sz="2400" dirty="0" smtClean="0">
                <a:latin typeface="+mj-lt"/>
              </a:rPr>
              <a:t> se </a:t>
            </a:r>
            <a:r>
              <a:rPr lang="en-US" sz="2400" dirty="0" err="1" smtClean="0">
                <a:latin typeface="+mj-lt"/>
              </a:rPr>
              <a:t>stocheaz</a:t>
            </a:r>
            <a:r>
              <a:rPr lang="ro-RO" sz="2400" dirty="0" smtClean="0">
                <a:latin typeface="+mj-lt"/>
              </a:rPr>
              <a:t>ă datele din EEPROM</a:t>
            </a:r>
            <a:r>
              <a:rPr lang="en-US" sz="2400" dirty="0" smtClean="0">
                <a:latin typeface="+mj-lt"/>
              </a:rPr>
              <a:t>?</a:t>
            </a:r>
          </a:p>
          <a:p>
            <a:endParaRPr lang="ro-RO" sz="2400" dirty="0"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24675"/>
            <a:ext cx="2867025" cy="3228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112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o-RO" sz="2400" dirty="0" smtClean="0">
                <a:latin typeface="+mj-lt"/>
              </a:rPr>
              <a:t>În ce moment</a:t>
            </a:r>
            <a:r>
              <a:rPr lang="en-US" sz="2400" dirty="0" smtClean="0">
                <a:latin typeface="+mj-lt"/>
              </a:rPr>
              <a:t>e</a:t>
            </a:r>
            <a:r>
              <a:rPr lang="ro-RO" sz="2400" dirty="0" smtClean="0">
                <a:latin typeface="+mj-lt"/>
              </a:rPr>
              <a:t> de timp se scriu datele în RAM</a:t>
            </a:r>
            <a:r>
              <a:rPr lang="en-US" sz="2400" dirty="0" smtClean="0">
                <a:latin typeface="+mj-lt"/>
              </a:rPr>
              <a:t>?</a:t>
            </a:r>
            <a:endParaRPr lang="ro-R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01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54287"/>
            <a:ext cx="273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o-RO" sz="2400" dirty="0" smtClean="0">
                <a:latin typeface="+mj-lt"/>
              </a:rPr>
              <a:t>Situaţia iniţială</a:t>
            </a:r>
            <a:endParaRPr lang="ro-RO" sz="2400" dirty="0">
              <a:latin typeface="+mj-lt"/>
            </a:endParaRPr>
          </a:p>
        </p:txBody>
      </p:sp>
      <p:pic>
        <p:nvPicPr>
          <p:cNvPr id="3" name="Picture 2" descr="C:\Users\Gigi\Documents\Lightshot\Screenshot_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63" y="1600200"/>
            <a:ext cx="220027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038600" y="85428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o-RO" sz="2400" dirty="0" smtClean="0">
                <a:latin typeface="+mj-lt"/>
              </a:rPr>
              <a:t>Analiza soluţiilor posibile</a:t>
            </a:r>
            <a:endParaRPr lang="ro-RO" sz="2400" dirty="0">
              <a:latin typeface="+mj-lt"/>
            </a:endParaRPr>
          </a:p>
        </p:txBody>
      </p:sp>
      <p:pic>
        <p:nvPicPr>
          <p:cNvPr id="10" name="Picture 9" descr="C:\Users\Gigi\Documents\Lightshot\Screenshot_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572491"/>
            <a:ext cx="23050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Gigi\Documents\Lightshot\Screenshot_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541318"/>
            <a:ext cx="3705225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1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51163"/>
            <a:ext cx="4856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o-RO" sz="2400" dirty="0" smtClean="0">
                <a:latin typeface="+mj-lt"/>
              </a:rPr>
              <a:t>Implementarea unei soluţii optime</a:t>
            </a:r>
            <a:endParaRPr lang="ro-RO" sz="2400" dirty="0">
              <a:latin typeface="+mj-lt"/>
            </a:endParaRPr>
          </a:p>
        </p:txBody>
      </p:sp>
      <p:pic>
        <p:nvPicPr>
          <p:cNvPr id="3" name="Picture 2" descr="C:\Users\Gigi\Documents\Lightshot\Screenshot_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210175" cy="377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2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74177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o-RO" sz="2400" dirty="0" smtClean="0">
                <a:latin typeface="+mj-lt"/>
              </a:rPr>
              <a:t>Direcţii de dezvoltare</a:t>
            </a:r>
            <a:endParaRPr lang="ro-RO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371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o-RO" dirty="0" smtClean="0"/>
              <a:t>Trecerea de la EEPROM-ul fizic la cel emulat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o-RO" dirty="0" smtClean="0"/>
              <a:t>Distribuţia blocurilor din EEPROM-ul fizic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2098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Schem</a:t>
            </a:r>
            <a:r>
              <a:rPr lang="ro-RO" sz="2400" dirty="0" smtClean="0">
                <a:latin typeface="+mj-lt"/>
              </a:rPr>
              <a:t>a procesului pentru testare</a:t>
            </a:r>
            <a:endParaRPr lang="ro-RO" sz="2400" dirty="0">
              <a:latin typeface="+mj-lt"/>
            </a:endParaRPr>
          </a:p>
        </p:txBody>
      </p:sp>
      <p:pic>
        <p:nvPicPr>
          <p:cNvPr id="7" name="Picture 6" descr="D:\Licenta_Luca\Proces_Testa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2819400"/>
            <a:ext cx="5937885" cy="296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5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599" y="627920"/>
            <a:ext cx="3508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>
                <a:latin typeface="+mj-lt"/>
              </a:rPr>
              <a:t>Rezultate experimentale</a:t>
            </a:r>
            <a:endParaRPr lang="ro-RO" sz="2400" dirty="0">
              <a:latin typeface="+mj-lt"/>
            </a:endParaRPr>
          </a:p>
        </p:txBody>
      </p:sp>
      <p:pic>
        <p:nvPicPr>
          <p:cNvPr id="3" name="Picture 2" descr="D:\Licenta_Luca\Init_tim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295400"/>
            <a:ext cx="5943600" cy="406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Licenta_Luca\Sol_tim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199"/>
            <a:ext cx="5934075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9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971799"/>
            <a:ext cx="5077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smtClean="0">
                <a:latin typeface="+mj-lt"/>
              </a:rPr>
              <a:t>Vă mulţumesc pentru atenţia acordată!</a:t>
            </a:r>
            <a:endParaRPr lang="ro-R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110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</dc:creator>
  <cp:lastModifiedBy>Luca</cp:lastModifiedBy>
  <cp:revision>14</cp:revision>
  <dcterms:created xsi:type="dcterms:W3CDTF">2006-08-16T00:00:00Z</dcterms:created>
  <dcterms:modified xsi:type="dcterms:W3CDTF">2018-06-21T22:39:58Z</dcterms:modified>
</cp:coreProperties>
</file>