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47A13-9E9A-4386-AF77-D3E8329BF908}" v="110" dt="2024-08-04T09:35:14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microsoft.com/office/2015/10/relationships/revisionInfo" Target="revisionInfo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dha Febin" userId="68a8a4a8cdc6bbd1" providerId="LiveId" clId="{F020F842-D233-954C-ABDB-36BC837E95A8}"/>
    <pc:docChg chg="custSel addSld modSld">
      <pc:chgData name="Fidha Febin" userId="68a8a4a8cdc6bbd1" providerId="LiveId" clId="{F020F842-D233-954C-ABDB-36BC837E95A8}" dt="2024-08-04T12:21:10.094" v="88" actId="1076"/>
      <pc:docMkLst>
        <pc:docMk/>
      </pc:docMkLst>
      <pc:sldChg chg="modSp mod chgLayout">
        <pc:chgData name="Fidha Febin" userId="68a8a4a8cdc6bbd1" providerId="LiveId" clId="{F020F842-D233-954C-ABDB-36BC837E95A8}" dt="2024-08-01T04:51:08.265" v="65" actId="27636"/>
        <pc:sldMkLst>
          <pc:docMk/>
          <pc:sldMk cId="2963151331" sldId="260"/>
        </pc:sldMkLst>
        <pc:spChg chg="mod ord">
          <ac:chgData name="Fidha Febin" userId="68a8a4a8cdc6bbd1" providerId="LiveId" clId="{F020F842-D233-954C-ABDB-36BC837E95A8}" dt="2024-08-01T04:46:37.788" v="16" actId="1076"/>
          <ac:spMkLst>
            <pc:docMk/>
            <pc:sldMk cId="2963151331" sldId="260"/>
            <ac:spMk id="2" creationId="{727586C6-66CE-611E-FDA1-7F021628C236}"/>
          </ac:spMkLst>
        </pc:spChg>
        <pc:spChg chg="mod ord">
          <ac:chgData name="Fidha Febin" userId="68a8a4a8cdc6bbd1" providerId="LiveId" clId="{F020F842-D233-954C-ABDB-36BC837E95A8}" dt="2024-08-01T04:51:08.265" v="65" actId="27636"/>
          <ac:spMkLst>
            <pc:docMk/>
            <pc:sldMk cId="2963151331" sldId="260"/>
            <ac:spMk id="3" creationId="{209BED9B-42D6-E9F2-A3D3-2F3524277175}"/>
          </ac:spMkLst>
        </pc:spChg>
      </pc:sldChg>
      <pc:sldChg chg="addSp modSp">
        <pc:chgData name="Fidha Febin" userId="68a8a4a8cdc6bbd1" providerId="LiveId" clId="{F020F842-D233-954C-ABDB-36BC837E95A8}" dt="2024-08-01T04:57:18.088" v="86" actId="20577"/>
        <pc:sldMkLst>
          <pc:docMk/>
          <pc:sldMk cId="2347564688" sldId="261"/>
        </pc:sldMkLst>
        <pc:spChg chg="add">
          <ac:chgData name="Fidha Febin" userId="68a8a4a8cdc6bbd1" providerId="LiveId" clId="{F020F842-D233-954C-ABDB-36BC837E95A8}" dt="2024-07-29T06:43:41.086" v="10" actId="139"/>
          <ac:spMkLst>
            <pc:docMk/>
            <pc:sldMk cId="2347564688" sldId="261"/>
            <ac:spMk id="2" creationId="{BC62096F-160F-7D5B-B9B2-2849D8F08793}"/>
          </ac:spMkLst>
        </pc:spChg>
        <pc:spChg chg="mod">
          <ac:chgData name="Fidha Febin" userId="68a8a4a8cdc6bbd1" providerId="LiveId" clId="{F020F842-D233-954C-ABDB-36BC837E95A8}" dt="2024-08-01T04:57:18.088" v="86" actId="20577"/>
          <ac:spMkLst>
            <pc:docMk/>
            <pc:sldMk cId="2347564688" sldId="261"/>
            <ac:spMk id="3" creationId="{A319C1A8-5445-092C-AA5D-09443E16ABA2}"/>
          </ac:spMkLst>
        </pc:spChg>
      </pc:sldChg>
      <pc:sldChg chg="modSp">
        <pc:chgData name="Fidha Febin" userId="68a8a4a8cdc6bbd1" providerId="LiveId" clId="{F020F842-D233-954C-ABDB-36BC837E95A8}" dt="2024-08-04T12:21:10.094" v="88" actId="1076"/>
        <pc:sldMkLst>
          <pc:docMk/>
          <pc:sldMk cId="4082002381" sldId="265"/>
        </pc:sldMkLst>
        <pc:spChg chg="mod">
          <ac:chgData name="Fidha Febin" userId="68a8a4a8cdc6bbd1" providerId="LiveId" clId="{F020F842-D233-954C-ABDB-36BC837E95A8}" dt="2024-08-04T12:21:06.595" v="87" actId="14100"/>
          <ac:spMkLst>
            <pc:docMk/>
            <pc:sldMk cId="4082002381" sldId="265"/>
            <ac:spMk id="7" creationId="{969E4345-9711-E564-F95F-C295E573D824}"/>
          </ac:spMkLst>
        </pc:spChg>
        <pc:graphicFrameChg chg="mod">
          <ac:chgData name="Fidha Febin" userId="68a8a4a8cdc6bbd1" providerId="LiveId" clId="{F020F842-D233-954C-ABDB-36BC837E95A8}" dt="2024-08-04T12:21:10.094" v="88" actId="1076"/>
          <ac:graphicFrameMkLst>
            <pc:docMk/>
            <pc:sldMk cId="4082002381" sldId="265"/>
            <ac:graphicFrameMk id="5" creationId="{1556AC92-9FCA-3200-1E25-1CBE668F5672}"/>
          </ac:graphicFrameMkLst>
        </pc:graphicFrameChg>
      </pc:sldChg>
      <pc:sldChg chg="modSp">
        <pc:chgData name="Fidha Febin" userId="68a8a4a8cdc6bbd1" providerId="LiveId" clId="{F020F842-D233-954C-ABDB-36BC837E95A8}" dt="2024-08-01T04:02:52.099" v="11" actId="2165"/>
        <pc:sldMkLst>
          <pc:docMk/>
          <pc:sldMk cId="2153220255" sldId="266"/>
        </pc:sldMkLst>
        <pc:graphicFrameChg chg="modGraphic">
          <ac:chgData name="Fidha Febin" userId="68a8a4a8cdc6bbd1" providerId="LiveId" clId="{F020F842-D233-954C-ABDB-36BC837E95A8}" dt="2024-08-01T04:02:52.099" v="11" actId="2165"/>
          <ac:graphicFrameMkLst>
            <pc:docMk/>
            <pc:sldMk cId="2153220255" sldId="266"/>
            <ac:graphicFrameMk id="6" creationId="{0D1C965E-2DB3-C6EE-AC34-9D3CD7B0FD7B}"/>
          </ac:graphicFrameMkLst>
        </pc:graphicFrameChg>
      </pc:sldChg>
      <pc:sldChg chg="modSp new mod chgLayout">
        <pc:chgData name="Fidha Febin" userId="68a8a4a8cdc6bbd1" providerId="LiveId" clId="{F020F842-D233-954C-ABDB-36BC837E95A8}" dt="2024-08-01T04:50:09.464" v="60" actId="12"/>
        <pc:sldMkLst>
          <pc:docMk/>
          <pc:sldMk cId="2474372590" sldId="273"/>
        </pc:sldMkLst>
        <pc:spChg chg="mod ord">
          <ac:chgData name="Fidha Febin" userId="68a8a4a8cdc6bbd1" providerId="LiveId" clId="{F020F842-D233-954C-ABDB-36BC837E95A8}" dt="2024-08-01T04:48:53.419" v="36" actId="20577"/>
          <ac:spMkLst>
            <pc:docMk/>
            <pc:sldMk cId="2474372590" sldId="273"/>
            <ac:spMk id="2" creationId="{3678481E-5984-E337-59BD-B8B899B8A63F}"/>
          </ac:spMkLst>
        </pc:spChg>
        <pc:spChg chg="mod ord">
          <ac:chgData name="Fidha Febin" userId="68a8a4a8cdc6bbd1" providerId="LiveId" clId="{F020F842-D233-954C-ABDB-36BC837E95A8}" dt="2024-08-01T04:50:09.464" v="60" actId="12"/>
          <ac:spMkLst>
            <pc:docMk/>
            <pc:sldMk cId="2474372590" sldId="273"/>
            <ac:spMk id="3" creationId="{B8398665-A47C-6331-F02D-8013064C68B8}"/>
          </ac:spMkLst>
        </pc:spChg>
      </pc:sldChg>
    </pc:docChg>
  </pc:docChgLst>
  <pc:docChgLst>
    <pc:chgData name="Fidha Febin" userId="68a8a4a8cdc6bbd1" providerId="LiveId" clId="{DC247A13-9E9A-4386-AF77-D3E8329BF908}"/>
    <pc:docChg chg="custSel addSld delSld modSld">
      <pc:chgData name="Fidha Febin" userId="68a8a4a8cdc6bbd1" providerId="LiveId" clId="{DC247A13-9E9A-4386-AF77-D3E8329BF908}" dt="2024-08-04T09:35:14.510" v="3214" actId="113"/>
      <pc:docMkLst>
        <pc:docMk/>
      </pc:docMkLst>
      <pc:sldChg chg="modSp mod">
        <pc:chgData name="Fidha Febin" userId="68a8a4a8cdc6bbd1" providerId="LiveId" clId="{DC247A13-9E9A-4386-AF77-D3E8329BF908}" dt="2024-08-04T09:35:14.510" v="3214" actId="113"/>
        <pc:sldMkLst>
          <pc:docMk/>
          <pc:sldMk cId="1059964876" sldId="257"/>
        </pc:sldMkLst>
        <pc:spChg chg="mod">
          <ac:chgData name="Fidha Febin" userId="68a8a4a8cdc6bbd1" providerId="LiveId" clId="{DC247A13-9E9A-4386-AF77-D3E8329BF908}" dt="2024-08-04T09:35:14.510" v="3214" actId="113"/>
          <ac:spMkLst>
            <pc:docMk/>
            <pc:sldMk cId="1059964876" sldId="257"/>
            <ac:spMk id="2" creationId="{5258586E-869B-EE6D-53AA-BBE4A73D0F34}"/>
          </ac:spMkLst>
        </pc:spChg>
      </pc:sldChg>
      <pc:sldChg chg="modSp mod">
        <pc:chgData name="Fidha Febin" userId="68a8a4a8cdc6bbd1" providerId="LiveId" clId="{DC247A13-9E9A-4386-AF77-D3E8329BF908}" dt="2024-08-01T09:12:50.398" v="3104" actId="115"/>
        <pc:sldMkLst>
          <pc:docMk/>
          <pc:sldMk cId="2831080949" sldId="258"/>
        </pc:sldMkLst>
        <pc:spChg chg="mod">
          <ac:chgData name="Fidha Febin" userId="68a8a4a8cdc6bbd1" providerId="LiveId" clId="{DC247A13-9E9A-4386-AF77-D3E8329BF908}" dt="2024-08-01T09:12:50.398" v="3104" actId="115"/>
          <ac:spMkLst>
            <pc:docMk/>
            <pc:sldMk cId="2831080949" sldId="258"/>
            <ac:spMk id="2" creationId="{35C2FD48-2C55-9613-7C66-8DE6F59010AE}"/>
          </ac:spMkLst>
        </pc:spChg>
        <pc:spChg chg="mod">
          <ac:chgData name="Fidha Febin" userId="68a8a4a8cdc6bbd1" providerId="LiveId" clId="{DC247A13-9E9A-4386-AF77-D3E8329BF908}" dt="2024-07-29T15:12:31.789" v="2879" actId="20577"/>
          <ac:spMkLst>
            <pc:docMk/>
            <pc:sldMk cId="2831080949" sldId="258"/>
            <ac:spMk id="3" creationId="{4CCF37F8-9DCD-6AD9-3C47-F6E0E4F76375}"/>
          </ac:spMkLst>
        </pc:spChg>
      </pc:sldChg>
      <pc:sldChg chg="del">
        <pc:chgData name="Fidha Febin" userId="68a8a4a8cdc6bbd1" providerId="LiveId" clId="{DC247A13-9E9A-4386-AF77-D3E8329BF908}" dt="2024-07-29T15:03:42.397" v="2612" actId="2696"/>
        <pc:sldMkLst>
          <pc:docMk/>
          <pc:sldMk cId="2818206886" sldId="259"/>
        </pc:sldMkLst>
      </pc:sldChg>
      <pc:sldChg chg="modSp mod">
        <pc:chgData name="Fidha Febin" userId="68a8a4a8cdc6bbd1" providerId="LiveId" clId="{DC247A13-9E9A-4386-AF77-D3E8329BF908}" dt="2024-07-29T15:12:51.184" v="2881" actId="1076"/>
        <pc:sldMkLst>
          <pc:docMk/>
          <pc:sldMk cId="2963151331" sldId="260"/>
        </pc:sldMkLst>
        <pc:spChg chg="mod">
          <ac:chgData name="Fidha Febin" userId="68a8a4a8cdc6bbd1" providerId="LiveId" clId="{DC247A13-9E9A-4386-AF77-D3E8329BF908}" dt="2024-07-29T15:12:51.184" v="2881" actId="1076"/>
          <ac:spMkLst>
            <pc:docMk/>
            <pc:sldMk cId="2963151331" sldId="260"/>
            <ac:spMk id="2" creationId="{727586C6-66CE-611E-FDA1-7F021628C236}"/>
          </ac:spMkLst>
        </pc:spChg>
        <pc:spChg chg="mod">
          <ac:chgData name="Fidha Febin" userId="68a8a4a8cdc6bbd1" providerId="LiveId" clId="{DC247A13-9E9A-4386-AF77-D3E8329BF908}" dt="2024-07-29T15:12:47.828" v="2880" actId="1076"/>
          <ac:spMkLst>
            <pc:docMk/>
            <pc:sldMk cId="2963151331" sldId="260"/>
            <ac:spMk id="3" creationId="{209BED9B-42D6-E9F2-A3D3-2F3524277175}"/>
          </ac:spMkLst>
        </pc:spChg>
      </pc:sldChg>
      <pc:sldChg chg="modSp mod">
        <pc:chgData name="Fidha Febin" userId="68a8a4a8cdc6bbd1" providerId="LiveId" clId="{DC247A13-9E9A-4386-AF77-D3E8329BF908}" dt="2024-07-27T17:03:38.364" v="1490" actId="20577"/>
        <pc:sldMkLst>
          <pc:docMk/>
          <pc:sldMk cId="2347564688" sldId="261"/>
        </pc:sldMkLst>
        <pc:spChg chg="mod">
          <ac:chgData name="Fidha Febin" userId="68a8a4a8cdc6bbd1" providerId="LiveId" clId="{DC247A13-9E9A-4386-AF77-D3E8329BF908}" dt="2024-07-27T17:03:38.364" v="1490" actId="20577"/>
          <ac:spMkLst>
            <pc:docMk/>
            <pc:sldMk cId="2347564688" sldId="261"/>
            <ac:spMk id="3" creationId="{A319C1A8-5445-092C-AA5D-09443E16ABA2}"/>
          </ac:spMkLst>
        </pc:spChg>
      </pc:sldChg>
      <pc:sldChg chg="modSp mod">
        <pc:chgData name="Fidha Febin" userId="68a8a4a8cdc6bbd1" providerId="LiveId" clId="{DC247A13-9E9A-4386-AF77-D3E8329BF908}" dt="2024-08-01T08:51:58.131" v="3102" actId="20577"/>
        <pc:sldMkLst>
          <pc:docMk/>
          <pc:sldMk cId="946040758" sldId="262"/>
        </pc:sldMkLst>
        <pc:spChg chg="mod">
          <ac:chgData name="Fidha Febin" userId="68a8a4a8cdc6bbd1" providerId="LiveId" clId="{DC247A13-9E9A-4386-AF77-D3E8329BF908}" dt="2024-08-01T08:51:58.131" v="3102" actId="20577"/>
          <ac:spMkLst>
            <pc:docMk/>
            <pc:sldMk cId="946040758" sldId="262"/>
            <ac:spMk id="3" creationId="{D4E53389-A319-1383-28CA-BF704A827CA0}"/>
          </ac:spMkLst>
        </pc:spChg>
      </pc:sldChg>
      <pc:sldChg chg="addSp delSp modSp new mod">
        <pc:chgData name="Fidha Febin" userId="68a8a4a8cdc6bbd1" providerId="LiveId" clId="{DC247A13-9E9A-4386-AF77-D3E8329BF908}" dt="2024-07-29T15:13:32.818" v="2897" actId="20577"/>
        <pc:sldMkLst>
          <pc:docMk/>
          <pc:sldMk cId="321662763" sldId="264"/>
        </pc:sldMkLst>
        <pc:spChg chg="del">
          <ac:chgData name="Fidha Febin" userId="68a8a4a8cdc6bbd1" providerId="LiveId" clId="{DC247A13-9E9A-4386-AF77-D3E8329BF908}" dt="2024-07-27T16:09:08.701" v="1" actId="21"/>
          <ac:spMkLst>
            <pc:docMk/>
            <pc:sldMk cId="321662763" sldId="264"/>
            <ac:spMk id="2" creationId="{491A5066-4F50-F14E-96D9-93D6F9AB3672}"/>
          </ac:spMkLst>
        </pc:spChg>
        <pc:spChg chg="del">
          <ac:chgData name="Fidha Febin" userId="68a8a4a8cdc6bbd1" providerId="LiveId" clId="{DC247A13-9E9A-4386-AF77-D3E8329BF908}" dt="2024-07-27T16:09:15.119" v="2" actId="21"/>
          <ac:spMkLst>
            <pc:docMk/>
            <pc:sldMk cId="321662763" sldId="264"/>
            <ac:spMk id="3" creationId="{29F29093-BE3E-D4DF-7695-5DFBD85FD01B}"/>
          </ac:spMkLst>
        </pc:spChg>
        <pc:spChg chg="add mod">
          <ac:chgData name="Fidha Febin" userId="68a8a4a8cdc6bbd1" providerId="LiveId" clId="{DC247A13-9E9A-4386-AF77-D3E8329BF908}" dt="2024-07-27T16:12:08.308" v="32" actId="2711"/>
          <ac:spMkLst>
            <pc:docMk/>
            <pc:sldMk cId="321662763" sldId="264"/>
            <ac:spMk id="7" creationId="{F3CE026D-1B0A-959A-B0D0-8C07F2089AF4}"/>
          </ac:spMkLst>
        </pc:spChg>
        <pc:graphicFrameChg chg="add del mod">
          <ac:chgData name="Fidha Febin" userId="68a8a4a8cdc6bbd1" providerId="LiveId" clId="{DC247A13-9E9A-4386-AF77-D3E8329BF908}" dt="2024-07-27T16:10:48.619" v="12" actId="21"/>
          <ac:graphicFrameMkLst>
            <pc:docMk/>
            <pc:sldMk cId="321662763" sldId="264"/>
            <ac:graphicFrameMk id="4" creationId="{7DE0EB8D-36F3-E692-4C49-7D084811E201}"/>
          </ac:graphicFrameMkLst>
        </pc:graphicFrameChg>
        <pc:graphicFrameChg chg="add del mod modGraphic">
          <ac:chgData name="Fidha Febin" userId="68a8a4a8cdc6bbd1" providerId="LiveId" clId="{DC247A13-9E9A-4386-AF77-D3E8329BF908}" dt="2024-07-27T16:10:25.951" v="7" actId="21"/>
          <ac:graphicFrameMkLst>
            <pc:docMk/>
            <pc:sldMk cId="321662763" sldId="264"/>
            <ac:graphicFrameMk id="5" creationId="{EEA8D02A-FA39-4893-B151-3A93251AD8E7}"/>
          </ac:graphicFrameMkLst>
        </pc:graphicFrameChg>
        <pc:graphicFrameChg chg="add mod modGraphic">
          <ac:chgData name="Fidha Febin" userId="68a8a4a8cdc6bbd1" providerId="LiveId" clId="{DC247A13-9E9A-4386-AF77-D3E8329BF908}" dt="2024-07-29T15:13:32.818" v="2897" actId="20577"/>
          <ac:graphicFrameMkLst>
            <pc:docMk/>
            <pc:sldMk cId="321662763" sldId="264"/>
            <ac:graphicFrameMk id="6" creationId="{3192CF7A-9572-0A42-9697-85ECF6E0F28B}"/>
          </ac:graphicFrameMkLst>
        </pc:graphicFrameChg>
        <pc:graphicFrameChg chg="add del">
          <ac:chgData name="Fidha Febin" userId="68a8a4a8cdc6bbd1" providerId="LiveId" clId="{DC247A13-9E9A-4386-AF77-D3E8329BF908}" dt="2024-07-27T16:24:29.942" v="218" actId="21"/>
          <ac:graphicFrameMkLst>
            <pc:docMk/>
            <pc:sldMk cId="321662763" sldId="264"/>
            <ac:graphicFrameMk id="8" creationId="{135CED11-3AF5-EC06-33A3-FFFED6D05C9C}"/>
          </ac:graphicFrameMkLst>
        </pc:graphicFrameChg>
      </pc:sldChg>
      <pc:sldChg chg="addSp delSp modSp new del mod">
        <pc:chgData name="Fidha Febin" userId="68a8a4a8cdc6bbd1" providerId="LiveId" clId="{DC247A13-9E9A-4386-AF77-D3E8329BF908}" dt="2024-07-27T16:18:18.627" v="194" actId="2696"/>
        <pc:sldMkLst>
          <pc:docMk/>
          <pc:sldMk cId="454033777" sldId="265"/>
        </pc:sldMkLst>
        <pc:spChg chg="del">
          <ac:chgData name="Fidha Febin" userId="68a8a4a8cdc6bbd1" providerId="LiveId" clId="{DC247A13-9E9A-4386-AF77-D3E8329BF908}" dt="2024-07-27T16:18:13.558" v="193" actId="3680"/>
          <ac:spMkLst>
            <pc:docMk/>
            <pc:sldMk cId="454033777" sldId="265"/>
            <ac:spMk id="3" creationId="{C1157EE7-DA92-FAFD-167E-A4CD3D6B8F29}"/>
          </ac:spMkLst>
        </pc:spChg>
        <pc:graphicFrameChg chg="add mod ord modGraphic">
          <ac:chgData name="Fidha Febin" userId="68a8a4a8cdc6bbd1" providerId="LiveId" clId="{DC247A13-9E9A-4386-AF77-D3E8329BF908}" dt="2024-07-27T16:18:13.558" v="193" actId="3680"/>
          <ac:graphicFrameMkLst>
            <pc:docMk/>
            <pc:sldMk cId="454033777" sldId="265"/>
            <ac:graphicFrameMk id="7" creationId="{94F63168-C880-30CD-371B-33A2514451A2}"/>
          </ac:graphicFrameMkLst>
        </pc:graphicFrameChg>
      </pc:sldChg>
      <pc:sldChg chg="new del">
        <pc:chgData name="Fidha Febin" userId="68a8a4a8cdc6bbd1" providerId="LiveId" clId="{DC247A13-9E9A-4386-AF77-D3E8329BF908}" dt="2024-07-27T16:24:41.120" v="220" actId="2696"/>
        <pc:sldMkLst>
          <pc:docMk/>
          <pc:sldMk cId="2232777986" sldId="265"/>
        </pc:sldMkLst>
      </pc:sldChg>
      <pc:sldChg chg="addSp delSp modSp new mod">
        <pc:chgData name="Fidha Febin" userId="68a8a4a8cdc6bbd1" providerId="LiveId" clId="{DC247A13-9E9A-4386-AF77-D3E8329BF908}" dt="2024-08-04T09:33:43.108" v="3209" actId="20577"/>
        <pc:sldMkLst>
          <pc:docMk/>
          <pc:sldMk cId="4082002381" sldId="265"/>
        </pc:sldMkLst>
        <pc:spChg chg="del">
          <ac:chgData name="Fidha Febin" userId="68a8a4a8cdc6bbd1" providerId="LiveId" clId="{DC247A13-9E9A-4386-AF77-D3E8329BF908}" dt="2024-07-27T16:24:50.604" v="222" actId="21"/>
          <ac:spMkLst>
            <pc:docMk/>
            <pc:sldMk cId="4082002381" sldId="265"/>
            <ac:spMk id="2" creationId="{E09B5728-50CD-8602-F83A-90954305A387}"/>
          </ac:spMkLst>
        </pc:spChg>
        <pc:spChg chg="del">
          <ac:chgData name="Fidha Febin" userId="68a8a4a8cdc6bbd1" providerId="LiveId" clId="{DC247A13-9E9A-4386-AF77-D3E8329BF908}" dt="2024-07-27T16:24:55.408" v="223" actId="21"/>
          <ac:spMkLst>
            <pc:docMk/>
            <pc:sldMk cId="4082002381" sldId="265"/>
            <ac:spMk id="3" creationId="{2BE3B9A9-F6A0-A843-08F2-5826FE429E1E}"/>
          </ac:spMkLst>
        </pc:spChg>
        <pc:spChg chg="add del mod">
          <ac:chgData name="Fidha Febin" userId="68a8a4a8cdc6bbd1" providerId="LiveId" clId="{DC247A13-9E9A-4386-AF77-D3E8329BF908}" dt="2024-07-27T16:25:06.556" v="225" actId="21"/>
          <ac:spMkLst>
            <pc:docMk/>
            <pc:sldMk cId="4082002381" sldId="265"/>
            <ac:spMk id="4" creationId="{03FD678C-D226-F1E9-6C91-B25A64A62E2F}"/>
          </ac:spMkLst>
        </pc:spChg>
        <pc:spChg chg="add del mod">
          <ac:chgData name="Fidha Febin" userId="68a8a4a8cdc6bbd1" providerId="LiveId" clId="{DC247A13-9E9A-4386-AF77-D3E8329BF908}" dt="2024-07-27T16:31:46.124" v="516"/>
          <ac:spMkLst>
            <pc:docMk/>
            <pc:sldMk cId="4082002381" sldId="265"/>
            <ac:spMk id="6" creationId="{2A919B32-DB49-83A5-2793-CAF65D1F7324}"/>
          </ac:spMkLst>
        </pc:spChg>
        <pc:spChg chg="add mod">
          <ac:chgData name="Fidha Febin" userId="68a8a4a8cdc6bbd1" providerId="LiveId" clId="{DC247A13-9E9A-4386-AF77-D3E8329BF908}" dt="2024-07-28T11:58:21.388" v="1569" actId="1076"/>
          <ac:spMkLst>
            <pc:docMk/>
            <pc:sldMk cId="4082002381" sldId="265"/>
            <ac:spMk id="7" creationId="{969E4345-9711-E564-F95F-C295E573D824}"/>
          </ac:spMkLst>
        </pc:spChg>
        <pc:graphicFrameChg chg="add mod modGraphic">
          <ac:chgData name="Fidha Febin" userId="68a8a4a8cdc6bbd1" providerId="LiveId" clId="{DC247A13-9E9A-4386-AF77-D3E8329BF908}" dt="2024-08-04T09:33:43.108" v="3209" actId="20577"/>
          <ac:graphicFrameMkLst>
            <pc:docMk/>
            <pc:sldMk cId="4082002381" sldId="265"/>
            <ac:graphicFrameMk id="5" creationId="{1556AC92-9FCA-3200-1E25-1CBE668F5672}"/>
          </ac:graphicFrameMkLst>
        </pc:graphicFrameChg>
      </pc:sldChg>
      <pc:sldChg chg="addSp delSp modSp new del mod chgLayout">
        <pc:chgData name="Fidha Febin" userId="68a8a4a8cdc6bbd1" providerId="LiveId" clId="{DC247A13-9E9A-4386-AF77-D3E8329BF908}" dt="2024-07-27T16:23:20.867" v="216" actId="2696"/>
        <pc:sldMkLst>
          <pc:docMk/>
          <pc:sldMk cId="4110415360" sldId="265"/>
        </pc:sldMkLst>
        <pc:spChg chg="del">
          <ac:chgData name="Fidha Febin" userId="68a8a4a8cdc6bbd1" providerId="LiveId" clId="{DC247A13-9E9A-4386-AF77-D3E8329BF908}" dt="2024-07-27T16:21:12.607" v="196" actId="21"/>
          <ac:spMkLst>
            <pc:docMk/>
            <pc:sldMk cId="4110415360" sldId="265"/>
            <ac:spMk id="2" creationId="{0F4B25F4-9A58-CAE6-5700-4A798B6A339E}"/>
          </ac:spMkLst>
        </pc:spChg>
        <pc:spChg chg="del">
          <ac:chgData name="Fidha Febin" userId="68a8a4a8cdc6bbd1" providerId="LiveId" clId="{DC247A13-9E9A-4386-AF77-D3E8329BF908}" dt="2024-07-27T16:21:17.537" v="197" actId="21"/>
          <ac:spMkLst>
            <pc:docMk/>
            <pc:sldMk cId="4110415360" sldId="265"/>
            <ac:spMk id="3" creationId="{CC85A082-A686-FB20-9560-B16F184293CD}"/>
          </ac:spMkLst>
        </pc:spChg>
        <pc:spChg chg="add mod">
          <ac:chgData name="Fidha Febin" userId="68a8a4a8cdc6bbd1" providerId="LiveId" clId="{DC247A13-9E9A-4386-AF77-D3E8329BF908}" dt="2024-07-27T16:23:06.917" v="215" actId="700"/>
          <ac:spMkLst>
            <pc:docMk/>
            <pc:sldMk cId="4110415360" sldId="265"/>
            <ac:spMk id="5" creationId="{7CC43669-5677-59EC-5144-04AC1A5C23BC}"/>
          </ac:spMkLst>
        </pc:spChg>
        <pc:spChg chg="add mod">
          <ac:chgData name="Fidha Febin" userId="68a8a4a8cdc6bbd1" providerId="LiveId" clId="{DC247A13-9E9A-4386-AF77-D3E8329BF908}" dt="2024-07-27T16:23:06.917" v="215" actId="700"/>
          <ac:spMkLst>
            <pc:docMk/>
            <pc:sldMk cId="4110415360" sldId="265"/>
            <ac:spMk id="6" creationId="{9EF658E4-E6FF-98E9-910E-E91EBC4C9327}"/>
          </ac:spMkLst>
        </pc:spChg>
        <pc:spChg chg="add mod">
          <ac:chgData name="Fidha Febin" userId="68a8a4a8cdc6bbd1" providerId="LiveId" clId="{DC247A13-9E9A-4386-AF77-D3E8329BF908}" dt="2024-07-27T16:23:06.917" v="215" actId="700"/>
          <ac:spMkLst>
            <pc:docMk/>
            <pc:sldMk cId="4110415360" sldId="265"/>
            <ac:spMk id="7" creationId="{73F0F7AA-7F46-8B9E-01FC-56E8FF0E28BC}"/>
          </ac:spMkLst>
        </pc:spChg>
        <pc:spChg chg="add mod">
          <ac:chgData name="Fidha Febin" userId="68a8a4a8cdc6bbd1" providerId="LiveId" clId="{DC247A13-9E9A-4386-AF77-D3E8329BF908}" dt="2024-07-27T16:23:06.917" v="215" actId="700"/>
          <ac:spMkLst>
            <pc:docMk/>
            <pc:sldMk cId="4110415360" sldId="265"/>
            <ac:spMk id="8" creationId="{ADDE5EDB-C148-D1C2-6959-B831D85902B8}"/>
          </ac:spMkLst>
        </pc:spChg>
        <pc:spChg chg="add mod">
          <ac:chgData name="Fidha Febin" userId="68a8a4a8cdc6bbd1" providerId="LiveId" clId="{DC247A13-9E9A-4386-AF77-D3E8329BF908}" dt="2024-07-27T16:23:06.917" v="215" actId="700"/>
          <ac:spMkLst>
            <pc:docMk/>
            <pc:sldMk cId="4110415360" sldId="265"/>
            <ac:spMk id="9" creationId="{AA2B8389-9649-2F5D-116A-15FACDC7D0F0}"/>
          </ac:spMkLst>
        </pc:spChg>
        <pc:graphicFrameChg chg="add del mod modGraphic">
          <ac:chgData name="Fidha Febin" userId="68a8a4a8cdc6bbd1" providerId="LiveId" clId="{DC247A13-9E9A-4386-AF77-D3E8329BF908}" dt="2024-07-27T16:22:56.343" v="214" actId="21"/>
          <ac:graphicFrameMkLst>
            <pc:docMk/>
            <pc:sldMk cId="4110415360" sldId="265"/>
            <ac:graphicFrameMk id="4" creationId="{72138747-8FB4-7601-7E7C-E1ECA410617A}"/>
          </ac:graphicFrameMkLst>
        </pc:graphicFrameChg>
      </pc:sldChg>
      <pc:sldChg chg="new del">
        <pc:chgData name="Fidha Febin" userId="68a8a4a8cdc6bbd1" providerId="LiveId" clId="{DC247A13-9E9A-4386-AF77-D3E8329BF908}" dt="2024-07-27T16:33:11.480" v="531" actId="2696"/>
        <pc:sldMkLst>
          <pc:docMk/>
          <pc:sldMk cId="379479346" sldId="266"/>
        </pc:sldMkLst>
      </pc:sldChg>
      <pc:sldChg chg="addSp delSp modSp new mod">
        <pc:chgData name="Fidha Febin" userId="68a8a4a8cdc6bbd1" providerId="LiveId" clId="{DC247A13-9E9A-4386-AF77-D3E8329BF908}" dt="2024-08-04T09:33:31.688" v="3207" actId="20577"/>
        <pc:sldMkLst>
          <pc:docMk/>
          <pc:sldMk cId="2153220255" sldId="266"/>
        </pc:sldMkLst>
        <pc:spChg chg="del">
          <ac:chgData name="Fidha Febin" userId="68a8a4a8cdc6bbd1" providerId="LiveId" clId="{DC247A13-9E9A-4386-AF77-D3E8329BF908}" dt="2024-07-27T16:33:21.091" v="533" actId="21"/>
          <ac:spMkLst>
            <pc:docMk/>
            <pc:sldMk cId="2153220255" sldId="266"/>
            <ac:spMk id="2" creationId="{56761102-6291-5CDE-3768-C25F3E62947C}"/>
          </ac:spMkLst>
        </pc:spChg>
        <pc:spChg chg="del">
          <ac:chgData name="Fidha Febin" userId="68a8a4a8cdc6bbd1" providerId="LiveId" clId="{DC247A13-9E9A-4386-AF77-D3E8329BF908}" dt="2024-07-27T16:33:25.626" v="534" actId="21"/>
          <ac:spMkLst>
            <pc:docMk/>
            <pc:sldMk cId="2153220255" sldId="266"/>
            <ac:spMk id="3" creationId="{D0E70EBE-2131-9BB7-510E-D9264B617DCF}"/>
          </ac:spMkLst>
        </pc:spChg>
        <pc:spChg chg="add mod">
          <ac:chgData name="Fidha Febin" userId="68a8a4a8cdc6bbd1" providerId="LiveId" clId="{DC247A13-9E9A-4386-AF77-D3E8329BF908}" dt="2024-07-29T14:49:38.747" v="2105" actId="1076"/>
          <ac:spMkLst>
            <pc:docMk/>
            <pc:sldMk cId="2153220255" sldId="266"/>
            <ac:spMk id="5" creationId="{3CA82617-15C7-B299-709C-B5FE95B22540}"/>
          </ac:spMkLst>
        </pc:spChg>
        <pc:spChg chg="add del mod">
          <ac:chgData name="Fidha Febin" userId="68a8a4a8cdc6bbd1" providerId="LiveId" clId="{DC247A13-9E9A-4386-AF77-D3E8329BF908}" dt="2024-07-27T16:43:08.154" v="767" actId="21"/>
          <ac:spMkLst>
            <pc:docMk/>
            <pc:sldMk cId="2153220255" sldId="266"/>
            <ac:spMk id="7" creationId="{BF617036-C1BC-3878-50D1-32CCCD5CFC99}"/>
          </ac:spMkLst>
        </pc:spChg>
        <pc:spChg chg="add mod">
          <ac:chgData name="Fidha Febin" userId="68a8a4a8cdc6bbd1" providerId="LiveId" clId="{DC247A13-9E9A-4386-AF77-D3E8329BF908}" dt="2024-07-27T16:58:21.108" v="1350" actId="1076"/>
          <ac:spMkLst>
            <pc:docMk/>
            <pc:sldMk cId="2153220255" sldId="266"/>
            <ac:spMk id="8" creationId="{64CF8D52-C1A2-7E65-4A5C-899C3AA50902}"/>
          </ac:spMkLst>
        </pc:spChg>
        <pc:graphicFrameChg chg="add mod modGraphic">
          <ac:chgData name="Fidha Febin" userId="68a8a4a8cdc6bbd1" providerId="LiveId" clId="{DC247A13-9E9A-4386-AF77-D3E8329BF908}" dt="2024-08-04T09:29:50.562" v="3125" actId="20577"/>
          <ac:graphicFrameMkLst>
            <pc:docMk/>
            <pc:sldMk cId="2153220255" sldId="266"/>
            <ac:graphicFrameMk id="4" creationId="{56358B0D-22F4-8103-EC9D-A2E959DDD38F}"/>
          </ac:graphicFrameMkLst>
        </pc:graphicFrameChg>
        <pc:graphicFrameChg chg="add mod modGraphic">
          <ac:chgData name="Fidha Febin" userId="68a8a4a8cdc6bbd1" providerId="LiveId" clId="{DC247A13-9E9A-4386-AF77-D3E8329BF908}" dt="2024-08-04T09:33:31.688" v="3207" actId="20577"/>
          <ac:graphicFrameMkLst>
            <pc:docMk/>
            <pc:sldMk cId="2153220255" sldId="266"/>
            <ac:graphicFrameMk id="6" creationId="{0D1C965E-2DB3-C6EE-AC34-9D3CD7B0FD7B}"/>
          </ac:graphicFrameMkLst>
        </pc:graphicFrameChg>
        <pc:graphicFrameChg chg="add del mod modGraphic">
          <ac:chgData name="Fidha Febin" userId="68a8a4a8cdc6bbd1" providerId="LiveId" clId="{DC247A13-9E9A-4386-AF77-D3E8329BF908}" dt="2024-07-27T16:51:31.897" v="1170" actId="21"/>
          <ac:graphicFrameMkLst>
            <pc:docMk/>
            <pc:sldMk cId="2153220255" sldId="266"/>
            <ac:graphicFrameMk id="9" creationId="{F42B8042-23A3-AA00-2EEF-B2F702ACDBED}"/>
          </ac:graphicFrameMkLst>
        </pc:graphicFrameChg>
      </pc:sldChg>
      <pc:sldChg chg="addSp modSp mod">
        <pc:chgData name="Fidha Febin" userId="68a8a4a8cdc6bbd1" providerId="LiveId" clId="{DC247A13-9E9A-4386-AF77-D3E8329BF908}" dt="2024-08-04T09:33:04.465" v="3175" actId="20577"/>
        <pc:sldMkLst>
          <pc:docMk/>
          <pc:sldMk cId="1384877964" sldId="267"/>
        </pc:sldMkLst>
        <pc:spChg chg="add mod">
          <ac:chgData name="Fidha Febin" userId="68a8a4a8cdc6bbd1" providerId="LiveId" clId="{DC247A13-9E9A-4386-AF77-D3E8329BF908}" dt="2024-07-29T14:28:28.392" v="1663" actId="20577"/>
          <ac:spMkLst>
            <pc:docMk/>
            <pc:sldMk cId="1384877964" sldId="267"/>
            <ac:spMk id="3" creationId="{3B22C530-A2DF-791F-248B-1D3DEDAF5FC0}"/>
          </ac:spMkLst>
        </pc:spChg>
        <pc:graphicFrameChg chg="mod modGraphic">
          <ac:chgData name="Fidha Febin" userId="68a8a4a8cdc6bbd1" providerId="LiveId" clId="{DC247A13-9E9A-4386-AF77-D3E8329BF908}" dt="2024-07-29T15:17:23.248" v="2995" actId="20577"/>
          <ac:graphicFrameMkLst>
            <pc:docMk/>
            <pc:sldMk cId="1384877964" sldId="267"/>
            <ac:graphicFrameMk id="2" creationId="{61D959A7-909F-DD17-69EC-29F79349381F}"/>
          </ac:graphicFrameMkLst>
        </pc:graphicFrameChg>
        <pc:graphicFrameChg chg="mod modGraphic">
          <ac:chgData name="Fidha Febin" userId="68a8a4a8cdc6bbd1" providerId="LiveId" clId="{DC247A13-9E9A-4386-AF77-D3E8329BF908}" dt="2024-08-04T09:33:04.465" v="3175" actId="20577"/>
          <ac:graphicFrameMkLst>
            <pc:docMk/>
            <pc:sldMk cId="1384877964" sldId="267"/>
            <ac:graphicFrameMk id="4" creationId="{CA3DE0C0-043C-BA85-4DED-41646F300DD4}"/>
          </ac:graphicFrameMkLst>
        </pc:graphicFrameChg>
      </pc:sldChg>
      <pc:sldChg chg="del">
        <pc:chgData name="Fidha Febin" userId="68a8a4a8cdc6bbd1" providerId="LiveId" clId="{DC247A13-9E9A-4386-AF77-D3E8329BF908}" dt="2024-07-29T14:37:07.085" v="1934" actId="2696"/>
        <pc:sldMkLst>
          <pc:docMk/>
          <pc:sldMk cId="609076573" sldId="268"/>
        </pc:sldMkLst>
      </pc:sldChg>
      <pc:sldChg chg="modSp mod">
        <pc:chgData name="Fidha Febin" userId="68a8a4a8cdc6bbd1" providerId="LiveId" clId="{DC247A13-9E9A-4386-AF77-D3E8329BF908}" dt="2024-08-04T09:31:07.450" v="3141" actId="20577"/>
        <pc:sldMkLst>
          <pc:docMk/>
          <pc:sldMk cId="1430073154" sldId="269"/>
        </pc:sldMkLst>
        <pc:spChg chg="mod">
          <ac:chgData name="Fidha Febin" userId="68a8a4a8cdc6bbd1" providerId="LiveId" clId="{DC247A13-9E9A-4386-AF77-D3E8329BF908}" dt="2024-07-29T14:40:20.868" v="1982" actId="1076"/>
          <ac:spMkLst>
            <pc:docMk/>
            <pc:sldMk cId="1430073154" sldId="269"/>
            <ac:spMk id="6" creationId="{FBD6A2AA-C4BD-882C-B85F-6278192B735D}"/>
          </ac:spMkLst>
        </pc:spChg>
        <pc:graphicFrameChg chg="mod modGraphic">
          <ac:chgData name="Fidha Febin" userId="68a8a4a8cdc6bbd1" providerId="LiveId" clId="{DC247A13-9E9A-4386-AF77-D3E8329BF908}" dt="2024-08-04T09:30:39.426" v="3139" actId="20577"/>
          <ac:graphicFrameMkLst>
            <pc:docMk/>
            <pc:sldMk cId="1430073154" sldId="269"/>
            <ac:graphicFrameMk id="4" creationId="{5AF800C1-6DD1-59EA-F59D-9ACCC7683F6F}"/>
          </ac:graphicFrameMkLst>
        </pc:graphicFrameChg>
        <pc:graphicFrameChg chg="mod modGraphic">
          <ac:chgData name="Fidha Febin" userId="68a8a4a8cdc6bbd1" providerId="LiveId" clId="{DC247A13-9E9A-4386-AF77-D3E8329BF908}" dt="2024-08-04T09:31:07.450" v="3141" actId="20577"/>
          <ac:graphicFrameMkLst>
            <pc:docMk/>
            <pc:sldMk cId="1430073154" sldId="269"/>
            <ac:graphicFrameMk id="7" creationId="{63C915C4-CE1B-E3C6-2CF6-FDAA546E168D}"/>
          </ac:graphicFrameMkLst>
        </pc:graphicFrameChg>
      </pc:sldChg>
      <pc:sldChg chg="addSp delSp modSp new mod">
        <pc:chgData name="Fidha Febin" userId="68a8a4a8cdc6bbd1" providerId="LiveId" clId="{DC247A13-9E9A-4386-AF77-D3E8329BF908}" dt="2024-08-04T09:32:37.602" v="3160" actId="20577"/>
        <pc:sldMkLst>
          <pc:docMk/>
          <pc:sldMk cId="2585738688" sldId="270"/>
        </pc:sldMkLst>
        <pc:spChg chg="del">
          <ac:chgData name="Fidha Febin" userId="68a8a4a8cdc6bbd1" providerId="LiveId" clId="{DC247A13-9E9A-4386-AF77-D3E8329BF908}" dt="2024-07-29T14:29:20.023" v="1666" actId="21"/>
          <ac:spMkLst>
            <pc:docMk/>
            <pc:sldMk cId="2585738688" sldId="270"/>
            <ac:spMk id="2" creationId="{6F011CC8-E8D1-B7AB-1E4C-5A8A5B5F1510}"/>
          </ac:spMkLst>
        </pc:spChg>
        <pc:spChg chg="del">
          <ac:chgData name="Fidha Febin" userId="68a8a4a8cdc6bbd1" providerId="LiveId" clId="{DC247A13-9E9A-4386-AF77-D3E8329BF908}" dt="2024-07-29T14:29:14.650" v="1665" actId="21"/>
          <ac:spMkLst>
            <pc:docMk/>
            <pc:sldMk cId="2585738688" sldId="270"/>
            <ac:spMk id="3" creationId="{9182FCC6-90BD-EF55-C426-5F689D31932C}"/>
          </ac:spMkLst>
        </pc:spChg>
        <pc:spChg chg="add del mod">
          <ac:chgData name="Fidha Febin" userId="68a8a4a8cdc6bbd1" providerId="LiveId" clId="{DC247A13-9E9A-4386-AF77-D3E8329BF908}" dt="2024-07-29T14:29:54.354" v="1669" actId="21"/>
          <ac:spMkLst>
            <pc:docMk/>
            <pc:sldMk cId="2585738688" sldId="270"/>
            <ac:spMk id="5" creationId="{969BAC05-A31A-B9ED-CB0E-00C96334AC06}"/>
          </ac:spMkLst>
        </pc:spChg>
        <pc:spChg chg="add mod">
          <ac:chgData name="Fidha Febin" userId="68a8a4a8cdc6bbd1" providerId="LiveId" clId="{DC247A13-9E9A-4386-AF77-D3E8329BF908}" dt="2024-07-29T14:30:30.928" v="1684" actId="255"/>
          <ac:spMkLst>
            <pc:docMk/>
            <pc:sldMk cId="2585738688" sldId="270"/>
            <ac:spMk id="6" creationId="{E143F531-7FA7-0176-291A-F297F876ED34}"/>
          </ac:spMkLst>
        </pc:spChg>
        <pc:graphicFrameChg chg="add mod modGraphic">
          <ac:chgData name="Fidha Febin" userId="68a8a4a8cdc6bbd1" providerId="LiveId" clId="{DC247A13-9E9A-4386-AF77-D3E8329BF908}" dt="2024-08-04T09:32:37.602" v="3160" actId="20577"/>
          <ac:graphicFrameMkLst>
            <pc:docMk/>
            <pc:sldMk cId="2585738688" sldId="270"/>
            <ac:graphicFrameMk id="4" creationId="{515A753D-6762-72F3-1290-79549161ED61}"/>
          </ac:graphicFrameMkLst>
        </pc:graphicFrameChg>
      </pc:sldChg>
      <pc:sldChg chg="addSp delSp modSp mod">
        <pc:chgData name="Fidha Febin" userId="68a8a4a8cdc6bbd1" providerId="LiveId" clId="{DC247A13-9E9A-4386-AF77-D3E8329BF908}" dt="2024-08-04T09:34:40.548" v="3213" actId="20577"/>
        <pc:sldMkLst>
          <pc:docMk/>
          <pc:sldMk cId="3827354165" sldId="271"/>
        </pc:sldMkLst>
        <pc:spChg chg="add del mod">
          <ac:chgData name="Fidha Febin" userId="68a8a4a8cdc6bbd1" providerId="LiveId" clId="{DC247A13-9E9A-4386-AF77-D3E8329BF908}" dt="2024-07-29T14:57:55.120" v="2372" actId="21"/>
          <ac:spMkLst>
            <pc:docMk/>
            <pc:sldMk cId="3827354165" sldId="271"/>
            <ac:spMk id="2" creationId="{B2916154-2322-190A-4E67-47D78456AAE1}"/>
          </ac:spMkLst>
        </pc:spChg>
        <pc:spChg chg="add mod">
          <ac:chgData name="Fidha Febin" userId="68a8a4a8cdc6bbd1" providerId="LiveId" clId="{DC247A13-9E9A-4386-AF77-D3E8329BF908}" dt="2024-07-29T14:58:19.609" v="2390" actId="20577"/>
          <ac:spMkLst>
            <pc:docMk/>
            <pc:sldMk cId="3827354165" sldId="271"/>
            <ac:spMk id="3" creationId="{FF60C2B7-946A-D3C7-3A64-C13C6642235E}"/>
          </ac:spMkLst>
        </pc:spChg>
        <pc:graphicFrameChg chg="add mod modGraphic">
          <ac:chgData name="Fidha Febin" userId="68a8a4a8cdc6bbd1" providerId="LiveId" clId="{DC247A13-9E9A-4386-AF77-D3E8329BF908}" dt="2024-07-29T15:19:34.105" v="3077" actId="20577"/>
          <ac:graphicFrameMkLst>
            <pc:docMk/>
            <pc:sldMk cId="3827354165" sldId="271"/>
            <ac:graphicFrameMk id="4" creationId="{15372373-DD17-4D67-7D30-905136ACBC91}"/>
          </ac:graphicFrameMkLst>
        </pc:graphicFrameChg>
        <pc:graphicFrameChg chg="mod modGraphic">
          <ac:chgData name="Fidha Febin" userId="68a8a4a8cdc6bbd1" providerId="LiveId" clId="{DC247A13-9E9A-4386-AF77-D3E8329BF908}" dt="2024-08-04T09:34:40.548" v="3213" actId="20577"/>
          <ac:graphicFrameMkLst>
            <pc:docMk/>
            <pc:sldMk cId="3827354165" sldId="271"/>
            <ac:graphicFrameMk id="5" creationId="{D4D5058D-DE6B-E381-D033-4493A37BFF1E}"/>
          </ac:graphicFrameMkLst>
        </pc:graphicFrameChg>
      </pc:sldChg>
      <pc:sldChg chg="delSp modSp new mod">
        <pc:chgData name="Fidha Febin" userId="68a8a4a8cdc6bbd1" providerId="LiveId" clId="{DC247A13-9E9A-4386-AF77-D3E8329BF908}" dt="2024-07-29T15:03:30.316" v="2611" actId="20577"/>
        <pc:sldMkLst>
          <pc:docMk/>
          <pc:sldMk cId="4114116919" sldId="272"/>
        </pc:sldMkLst>
        <pc:spChg chg="mod">
          <ac:chgData name="Fidha Febin" userId="68a8a4a8cdc6bbd1" providerId="LiveId" clId="{DC247A13-9E9A-4386-AF77-D3E8329BF908}" dt="2024-07-29T15:03:30.316" v="2611" actId="20577"/>
          <ac:spMkLst>
            <pc:docMk/>
            <pc:sldMk cId="4114116919" sldId="272"/>
            <ac:spMk id="2" creationId="{81CB10CF-6900-A169-F697-B09C5985F3C6}"/>
          </ac:spMkLst>
        </pc:spChg>
        <pc:spChg chg="del">
          <ac:chgData name="Fidha Febin" userId="68a8a4a8cdc6bbd1" providerId="LiveId" clId="{DC247A13-9E9A-4386-AF77-D3E8329BF908}" dt="2024-07-29T15:03:19.834" v="2602" actId="21"/>
          <ac:spMkLst>
            <pc:docMk/>
            <pc:sldMk cId="4114116919" sldId="272"/>
            <ac:spMk id="3" creationId="{9A8686F1-99F9-9761-BB35-9208111296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8/4/2024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C8BC-BE19-2F0C-9F0A-9BB8E49D9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latin typeface="Bahnschrift Condensed" panose="020B0502040204020203" pitchFamily="34" charset="0"/>
              </a:rPr>
              <a:t>Construction rental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DDB97-90D8-65D4-35FC-F707BC201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FIDHA FEBIN M</a:t>
            </a:r>
          </a:p>
          <a:p>
            <a:r>
              <a:rPr lang="en-IN"/>
              <a:t>AWH23MCA-2021</a:t>
            </a:r>
          </a:p>
        </p:txBody>
      </p:sp>
    </p:spTree>
    <p:extLst>
      <p:ext uri="{BB962C8B-B14F-4D97-AF65-F5344CB8AC3E}">
        <p14:creationId xmlns:p14="http://schemas.microsoft.com/office/powerpoint/2010/main" val="14543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56AC92-9FCA-3200-1E25-1CBE668F5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31705"/>
              </p:ext>
            </p:extLst>
          </p:nvPr>
        </p:nvGraphicFramePr>
        <p:xfrm>
          <a:off x="832388" y="594812"/>
          <a:ext cx="6380174" cy="554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835">
                  <a:extLst>
                    <a:ext uri="{9D8B030D-6E8A-4147-A177-3AD203B41FA5}">
                      <a16:colId xmlns:a16="http://schemas.microsoft.com/office/drawing/2014/main" val="2856634013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1911109877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3443314897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2334763748"/>
                    </a:ext>
                  </a:extLst>
                </a:gridCol>
              </a:tblGrid>
              <a:tr h="393376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8029"/>
                  </a:ext>
                </a:extLst>
              </a:tr>
              <a:tr h="573576">
                <a:tc>
                  <a:txBody>
                    <a:bodyPr/>
                    <a:lstStyle/>
                    <a:p>
                      <a:r>
                        <a:rPr lang="en-IN" dirty="0"/>
                        <a:t>Company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PRIMARY KEY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96061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Company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76479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99356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Phone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52501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Varchar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51146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22765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Pin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80193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Established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8975"/>
                  </a:ext>
                </a:extLst>
              </a:tr>
              <a:tr h="517712">
                <a:tc>
                  <a:txBody>
                    <a:bodyPr/>
                    <a:lstStyle/>
                    <a:p>
                      <a:r>
                        <a:rPr lang="en-IN"/>
                        <a:t>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63851"/>
                  </a:ext>
                </a:extLst>
              </a:tr>
              <a:tr h="169148">
                <a:tc>
                  <a:txBody>
                    <a:bodyPr/>
                    <a:lstStyle/>
                    <a:p>
                      <a:r>
                        <a:rPr lang="en-IN"/>
                        <a:t>Login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FORIEGN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560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69E4345-9711-E564-F95F-C295E573D824}"/>
              </a:ext>
            </a:extLst>
          </p:cNvPr>
          <p:cNvSpPr txBox="1"/>
          <p:nvPr/>
        </p:nvSpPr>
        <p:spPr>
          <a:xfrm>
            <a:off x="832388" y="-143852"/>
            <a:ext cx="6610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r>
              <a:rPr lang="en-IN" sz="2400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08200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58B0D-22F4-8103-EC9D-A2E959DDD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47687"/>
              </p:ext>
            </p:extLst>
          </p:nvPr>
        </p:nvGraphicFramePr>
        <p:xfrm>
          <a:off x="214604" y="719667"/>
          <a:ext cx="5704934" cy="319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31">
                  <a:extLst>
                    <a:ext uri="{9D8B030D-6E8A-4147-A177-3AD203B41FA5}">
                      <a16:colId xmlns:a16="http://schemas.microsoft.com/office/drawing/2014/main" val="1347513388"/>
                    </a:ext>
                  </a:extLst>
                </a:gridCol>
                <a:gridCol w="1326729">
                  <a:extLst>
                    <a:ext uri="{9D8B030D-6E8A-4147-A177-3AD203B41FA5}">
                      <a16:colId xmlns:a16="http://schemas.microsoft.com/office/drawing/2014/main" val="3931129465"/>
                    </a:ext>
                  </a:extLst>
                </a:gridCol>
                <a:gridCol w="1118243">
                  <a:extLst>
                    <a:ext uri="{9D8B030D-6E8A-4147-A177-3AD203B41FA5}">
                      <a16:colId xmlns:a16="http://schemas.microsoft.com/office/drawing/2014/main" val="3438813386"/>
                    </a:ext>
                  </a:extLst>
                </a:gridCol>
                <a:gridCol w="1772131">
                  <a:extLst>
                    <a:ext uri="{9D8B030D-6E8A-4147-A177-3AD203B41FA5}">
                      <a16:colId xmlns:a16="http://schemas.microsoft.com/office/drawing/2014/main" val="1650847043"/>
                    </a:ext>
                  </a:extLst>
                </a:gridCol>
              </a:tblGrid>
              <a:tr h="399711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72968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Vehicle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939310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00395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24201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640054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84850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49177"/>
                  </a:ext>
                </a:extLst>
              </a:tr>
              <a:tr h="399711">
                <a:tc>
                  <a:txBody>
                    <a:bodyPr/>
                    <a:lstStyle/>
                    <a:p>
                      <a:r>
                        <a:rPr lang="en-IN"/>
                        <a:t>Reg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1696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A82617-15C7-B299-709C-B5FE95B22540}"/>
              </a:ext>
            </a:extLst>
          </p:cNvPr>
          <p:cNvSpPr txBox="1"/>
          <p:nvPr/>
        </p:nvSpPr>
        <p:spPr>
          <a:xfrm>
            <a:off x="296942" y="228985"/>
            <a:ext cx="412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Vehicle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1C965E-2DB3-C6EE-AC34-9D3CD7B0F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48315"/>
              </p:ext>
            </p:extLst>
          </p:nvPr>
        </p:nvGraphicFramePr>
        <p:xfrm>
          <a:off x="6272463" y="681925"/>
          <a:ext cx="5704934" cy="370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02">
                  <a:extLst>
                    <a:ext uri="{9D8B030D-6E8A-4147-A177-3AD203B41FA5}">
                      <a16:colId xmlns:a16="http://schemas.microsoft.com/office/drawing/2014/main" val="1362486711"/>
                    </a:ext>
                  </a:extLst>
                </a:gridCol>
                <a:gridCol w="1336298">
                  <a:extLst>
                    <a:ext uri="{9D8B030D-6E8A-4147-A177-3AD203B41FA5}">
                      <a16:colId xmlns:a16="http://schemas.microsoft.com/office/drawing/2014/main" val="4011430491"/>
                    </a:ext>
                  </a:extLst>
                </a:gridCol>
                <a:gridCol w="1202754">
                  <a:extLst>
                    <a:ext uri="{9D8B030D-6E8A-4147-A177-3AD203B41FA5}">
                      <a16:colId xmlns:a16="http://schemas.microsoft.com/office/drawing/2014/main" val="1127713088"/>
                    </a:ext>
                  </a:extLst>
                </a:gridCol>
                <a:gridCol w="1733280">
                  <a:extLst>
                    <a:ext uri="{9D8B030D-6E8A-4147-A177-3AD203B41FA5}">
                      <a16:colId xmlns:a16="http://schemas.microsoft.com/office/drawing/2014/main" val="1756296819"/>
                    </a:ext>
                  </a:extLst>
                </a:gridCol>
              </a:tblGrid>
              <a:tr h="373777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14627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 report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64569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Vehicle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29210"/>
                  </a:ext>
                </a:extLst>
              </a:tr>
              <a:tr h="419074">
                <a:tc>
                  <a:txBody>
                    <a:bodyPr/>
                    <a:lstStyle/>
                    <a:p>
                      <a:r>
                        <a:rPr lang="en-IN"/>
                        <a:t>Rental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121524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Total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55602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71686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Rental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88563"/>
                  </a:ext>
                </a:extLst>
              </a:tr>
              <a:tr h="454780">
                <a:tc>
                  <a:txBody>
                    <a:bodyPr/>
                    <a:lstStyle/>
                    <a:p>
                      <a:r>
                        <a:rPr lang="en-IN"/>
                        <a:t>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9015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CF8D52-C1A2-7E65-4A5C-899C3AA50902}"/>
              </a:ext>
            </a:extLst>
          </p:cNvPr>
          <p:cNvSpPr txBox="1"/>
          <p:nvPr/>
        </p:nvSpPr>
        <p:spPr>
          <a:xfrm>
            <a:off x="6272463" y="228986"/>
            <a:ext cx="383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Monthly Report</a:t>
            </a:r>
          </a:p>
        </p:txBody>
      </p:sp>
    </p:spTree>
    <p:extLst>
      <p:ext uri="{BB962C8B-B14F-4D97-AF65-F5344CB8AC3E}">
        <p14:creationId xmlns:p14="http://schemas.microsoft.com/office/powerpoint/2010/main" val="215322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3DE0C0-043C-BA85-4DED-41646F300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323921"/>
              </p:ext>
            </p:extLst>
          </p:nvPr>
        </p:nvGraphicFramePr>
        <p:xfrm>
          <a:off x="102637" y="884902"/>
          <a:ext cx="5645020" cy="39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3986204960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625684040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106461670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3350215055"/>
                    </a:ext>
                  </a:extLst>
                </a:gridCol>
              </a:tblGrid>
              <a:tr h="655860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871981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Schedule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64905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Vehicle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67625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49426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148511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Amount/Hr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68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DE83C0-519E-DD05-B0ED-68C367734994}"/>
              </a:ext>
            </a:extLst>
          </p:cNvPr>
          <p:cNvSpPr txBox="1"/>
          <p:nvPr/>
        </p:nvSpPr>
        <p:spPr>
          <a:xfrm>
            <a:off x="334297" y="324465"/>
            <a:ext cx="393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Schedule</a:t>
            </a:r>
            <a:r>
              <a:rPr lang="en-IN"/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D959A7-909F-DD17-69EC-29F79349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40820"/>
              </p:ext>
            </p:extLst>
          </p:nvPr>
        </p:nvGraphicFramePr>
        <p:xfrm>
          <a:off x="6096000" y="884902"/>
          <a:ext cx="5993363" cy="393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31">
                  <a:extLst>
                    <a:ext uri="{9D8B030D-6E8A-4147-A177-3AD203B41FA5}">
                      <a16:colId xmlns:a16="http://schemas.microsoft.com/office/drawing/2014/main" val="3928148405"/>
                    </a:ext>
                  </a:extLst>
                </a:gridCol>
                <a:gridCol w="1346359">
                  <a:extLst>
                    <a:ext uri="{9D8B030D-6E8A-4147-A177-3AD203B41FA5}">
                      <a16:colId xmlns:a16="http://schemas.microsoft.com/office/drawing/2014/main" val="397169046"/>
                    </a:ext>
                  </a:extLst>
                </a:gridCol>
                <a:gridCol w="1181347">
                  <a:extLst>
                    <a:ext uri="{9D8B030D-6E8A-4147-A177-3AD203B41FA5}">
                      <a16:colId xmlns:a16="http://schemas.microsoft.com/office/drawing/2014/main" val="3933252435"/>
                    </a:ext>
                  </a:extLst>
                </a:gridCol>
                <a:gridCol w="1928326">
                  <a:extLst>
                    <a:ext uri="{9D8B030D-6E8A-4147-A177-3AD203B41FA5}">
                      <a16:colId xmlns:a16="http://schemas.microsoft.com/office/drawing/2014/main" val="2632177186"/>
                    </a:ext>
                  </a:extLst>
                </a:gridCol>
              </a:tblGrid>
              <a:tr h="655860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42715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10161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28434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69849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55542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04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22C530-A2DF-791F-248B-1D3DEDAF5FC0}"/>
              </a:ext>
            </a:extLst>
          </p:cNvPr>
          <p:cNvSpPr txBox="1"/>
          <p:nvPr/>
        </p:nvSpPr>
        <p:spPr>
          <a:xfrm>
            <a:off x="5971591" y="324465"/>
            <a:ext cx="289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1384877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5A753D-6762-72F3-1290-79549161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67055"/>
              </p:ext>
            </p:extLst>
          </p:nvPr>
        </p:nvGraphicFramePr>
        <p:xfrm>
          <a:off x="707922" y="1105828"/>
          <a:ext cx="6132119" cy="383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10">
                  <a:extLst>
                    <a:ext uri="{9D8B030D-6E8A-4147-A177-3AD203B41FA5}">
                      <a16:colId xmlns:a16="http://schemas.microsoft.com/office/drawing/2014/main" val="3059582751"/>
                    </a:ext>
                  </a:extLst>
                </a:gridCol>
                <a:gridCol w="1517105">
                  <a:extLst>
                    <a:ext uri="{9D8B030D-6E8A-4147-A177-3AD203B41FA5}">
                      <a16:colId xmlns:a16="http://schemas.microsoft.com/office/drawing/2014/main" val="2434261489"/>
                    </a:ext>
                  </a:extLst>
                </a:gridCol>
                <a:gridCol w="1126769">
                  <a:extLst>
                    <a:ext uri="{9D8B030D-6E8A-4147-A177-3AD203B41FA5}">
                      <a16:colId xmlns:a16="http://schemas.microsoft.com/office/drawing/2014/main" val="409290702"/>
                    </a:ext>
                  </a:extLst>
                </a:gridCol>
                <a:gridCol w="2052735">
                  <a:extLst>
                    <a:ext uri="{9D8B030D-6E8A-4147-A177-3AD203B41FA5}">
                      <a16:colId xmlns:a16="http://schemas.microsoft.com/office/drawing/2014/main" val="1601986382"/>
                    </a:ext>
                  </a:extLst>
                </a:gridCol>
              </a:tblGrid>
              <a:tr h="547840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3786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Payment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3434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52472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819545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82146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Booking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04314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r>
                        <a:rPr lang="en-IN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890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43F531-7FA7-0176-291A-F297F876ED34}"/>
              </a:ext>
            </a:extLst>
          </p:cNvPr>
          <p:cNvSpPr txBox="1"/>
          <p:nvPr/>
        </p:nvSpPr>
        <p:spPr>
          <a:xfrm>
            <a:off x="625151" y="522514"/>
            <a:ext cx="220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58573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F800C1-6DD1-59EA-F59D-9ACCC7683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3915"/>
              </p:ext>
            </p:extLst>
          </p:nvPr>
        </p:nvGraphicFramePr>
        <p:xfrm>
          <a:off x="123004" y="1103129"/>
          <a:ext cx="5708629" cy="335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303">
                  <a:extLst>
                    <a:ext uri="{9D8B030D-6E8A-4147-A177-3AD203B41FA5}">
                      <a16:colId xmlns:a16="http://schemas.microsoft.com/office/drawing/2014/main" val="2310134486"/>
                    </a:ext>
                  </a:extLst>
                </a:gridCol>
                <a:gridCol w="1342497">
                  <a:extLst>
                    <a:ext uri="{9D8B030D-6E8A-4147-A177-3AD203B41FA5}">
                      <a16:colId xmlns:a16="http://schemas.microsoft.com/office/drawing/2014/main" val="3697843311"/>
                    </a:ext>
                  </a:extLst>
                </a:gridCol>
                <a:gridCol w="1119674">
                  <a:extLst>
                    <a:ext uri="{9D8B030D-6E8A-4147-A177-3AD203B41FA5}">
                      <a16:colId xmlns:a16="http://schemas.microsoft.com/office/drawing/2014/main" val="1069854896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894122512"/>
                    </a:ext>
                  </a:extLst>
                </a:gridCol>
              </a:tblGrid>
              <a:tr h="591673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939324"/>
                  </a:ext>
                </a:extLst>
              </a:tr>
              <a:tr h="591673">
                <a:tc>
                  <a:txBody>
                    <a:bodyPr/>
                    <a:lstStyle/>
                    <a:p>
                      <a:r>
                        <a:rPr lang="en-IN"/>
                        <a:t>Complaint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89446"/>
                  </a:ext>
                </a:extLst>
              </a:tr>
              <a:tr h="430248">
                <a:tc>
                  <a:txBody>
                    <a:bodyPr/>
                    <a:lstStyle/>
                    <a:p>
                      <a:r>
                        <a:rPr lang="en-IN"/>
                        <a:t>Complaint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68496"/>
                  </a:ext>
                </a:extLst>
              </a:tr>
              <a:tr h="452365"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90814"/>
                  </a:ext>
                </a:extLst>
              </a:tr>
              <a:tr h="430248">
                <a:tc>
                  <a:txBody>
                    <a:bodyPr/>
                    <a:lstStyle/>
                    <a:p>
                      <a:r>
                        <a:rPr lang="en-IN"/>
                        <a:t>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015662"/>
                  </a:ext>
                </a:extLst>
              </a:tr>
              <a:tr h="430248"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3007"/>
                  </a:ext>
                </a:extLst>
              </a:tr>
              <a:tr h="430248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776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F73C0E-F6DA-8559-532F-5937B9E77B66}"/>
              </a:ext>
            </a:extLst>
          </p:cNvPr>
          <p:cNvSpPr txBox="1"/>
          <p:nvPr/>
        </p:nvSpPr>
        <p:spPr>
          <a:xfrm>
            <a:off x="550607" y="491613"/>
            <a:ext cx="242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Complaint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6A2AA-C4BD-882C-B85F-6278192B735D}"/>
              </a:ext>
            </a:extLst>
          </p:cNvPr>
          <p:cNvSpPr txBox="1"/>
          <p:nvPr/>
        </p:nvSpPr>
        <p:spPr>
          <a:xfrm>
            <a:off x="6025470" y="556927"/>
            <a:ext cx="342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Review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C915C4-CE1B-E3C6-2CF6-FDAA546E1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09496"/>
              </p:ext>
            </p:extLst>
          </p:nvPr>
        </p:nvGraphicFramePr>
        <p:xfrm>
          <a:off x="6096000" y="1103129"/>
          <a:ext cx="5887616" cy="328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86">
                  <a:extLst>
                    <a:ext uri="{9D8B030D-6E8A-4147-A177-3AD203B41FA5}">
                      <a16:colId xmlns:a16="http://schemas.microsoft.com/office/drawing/2014/main" val="3272882137"/>
                    </a:ext>
                  </a:extLst>
                </a:gridCol>
                <a:gridCol w="1398879">
                  <a:extLst>
                    <a:ext uri="{9D8B030D-6E8A-4147-A177-3AD203B41FA5}">
                      <a16:colId xmlns:a16="http://schemas.microsoft.com/office/drawing/2014/main" val="2694126016"/>
                    </a:ext>
                  </a:extLst>
                </a:gridCol>
                <a:gridCol w="1125398">
                  <a:extLst>
                    <a:ext uri="{9D8B030D-6E8A-4147-A177-3AD203B41FA5}">
                      <a16:colId xmlns:a16="http://schemas.microsoft.com/office/drawing/2014/main" val="1819576594"/>
                    </a:ext>
                  </a:extLst>
                </a:gridCol>
                <a:gridCol w="1875453">
                  <a:extLst>
                    <a:ext uri="{9D8B030D-6E8A-4147-A177-3AD203B41FA5}">
                      <a16:colId xmlns:a16="http://schemas.microsoft.com/office/drawing/2014/main" val="328035877"/>
                    </a:ext>
                  </a:extLst>
                </a:gridCol>
              </a:tblGrid>
              <a:tr h="547010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20662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r>
                        <a:rPr lang="en-IN"/>
                        <a:t>Rating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08218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646636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r>
                        <a:rPr lang="en-IN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7532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r>
                        <a:rPr lang="en-IN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788465"/>
                  </a:ext>
                </a:extLst>
              </a:tr>
              <a:tr h="547010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1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0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5058D-DE6B-E381-D033-4493A37BF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50177"/>
              </p:ext>
            </p:extLst>
          </p:nvPr>
        </p:nvGraphicFramePr>
        <p:xfrm>
          <a:off x="276910" y="745047"/>
          <a:ext cx="566689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041">
                  <a:extLst>
                    <a:ext uri="{9D8B030D-6E8A-4147-A177-3AD203B41FA5}">
                      <a16:colId xmlns:a16="http://schemas.microsoft.com/office/drawing/2014/main" val="3432970132"/>
                    </a:ext>
                  </a:extLst>
                </a:gridCol>
                <a:gridCol w="1299693">
                  <a:extLst>
                    <a:ext uri="{9D8B030D-6E8A-4147-A177-3AD203B41FA5}">
                      <a16:colId xmlns:a16="http://schemas.microsoft.com/office/drawing/2014/main" val="2469824541"/>
                    </a:ext>
                  </a:extLst>
                </a:gridCol>
                <a:gridCol w="1156996">
                  <a:extLst>
                    <a:ext uri="{9D8B030D-6E8A-4147-A177-3AD203B41FA5}">
                      <a16:colId xmlns:a16="http://schemas.microsoft.com/office/drawing/2014/main" val="3161083292"/>
                    </a:ext>
                  </a:extLst>
                </a:gridCol>
                <a:gridCol w="1726163">
                  <a:extLst>
                    <a:ext uri="{9D8B030D-6E8A-4147-A177-3AD203B41FA5}">
                      <a16:colId xmlns:a16="http://schemas.microsoft.com/office/drawing/2014/main" val="3829736515"/>
                    </a:ext>
                  </a:extLst>
                </a:gridCol>
              </a:tblGrid>
              <a:tr h="338421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598388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46636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95582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96144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841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150498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64006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Pin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327929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Phone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04980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82192"/>
                  </a:ext>
                </a:extLst>
              </a:tr>
              <a:tr h="338421">
                <a:tc>
                  <a:txBody>
                    <a:bodyPr/>
                    <a:lstStyle/>
                    <a:p>
                      <a:r>
                        <a:rPr lang="en-IN"/>
                        <a:t>Login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78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BF3BE5-3D75-15FE-E534-06F90E0C52AC}"/>
              </a:ext>
            </a:extLst>
          </p:cNvPr>
          <p:cNvSpPr txBox="1"/>
          <p:nvPr/>
        </p:nvSpPr>
        <p:spPr>
          <a:xfrm>
            <a:off x="245808" y="206477"/>
            <a:ext cx="258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0C2B7-946A-D3C7-3A64-C13C6642235E}"/>
              </a:ext>
            </a:extLst>
          </p:cNvPr>
          <p:cNvSpPr txBox="1"/>
          <p:nvPr/>
        </p:nvSpPr>
        <p:spPr>
          <a:xfrm>
            <a:off x="6096000" y="289249"/>
            <a:ext cx="498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Send Request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372373-DD17-4D67-7D30-905136ACB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23978"/>
              </p:ext>
            </p:extLst>
          </p:nvPr>
        </p:nvGraphicFramePr>
        <p:xfrm>
          <a:off x="6248198" y="745047"/>
          <a:ext cx="5853608" cy="3733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02">
                  <a:extLst>
                    <a:ext uri="{9D8B030D-6E8A-4147-A177-3AD203B41FA5}">
                      <a16:colId xmlns:a16="http://schemas.microsoft.com/office/drawing/2014/main" val="319271751"/>
                    </a:ext>
                  </a:extLst>
                </a:gridCol>
                <a:gridCol w="1339094">
                  <a:extLst>
                    <a:ext uri="{9D8B030D-6E8A-4147-A177-3AD203B41FA5}">
                      <a16:colId xmlns:a16="http://schemas.microsoft.com/office/drawing/2014/main" val="2950121178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282446429"/>
                    </a:ext>
                  </a:extLst>
                </a:gridCol>
                <a:gridCol w="1884786">
                  <a:extLst>
                    <a:ext uri="{9D8B030D-6E8A-4147-A177-3AD203B41FA5}">
                      <a16:colId xmlns:a16="http://schemas.microsoft.com/office/drawing/2014/main" val="1832036557"/>
                    </a:ext>
                  </a:extLst>
                </a:gridCol>
              </a:tblGrid>
              <a:tr h="622275">
                <a:tc>
                  <a:txBody>
                    <a:bodyPr/>
                    <a:lstStyle/>
                    <a:p>
                      <a:r>
                        <a:rPr lang="en-IN" b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/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70426"/>
                  </a:ext>
                </a:extLst>
              </a:tr>
              <a:tr h="622275">
                <a:tc>
                  <a:txBody>
                    <a:bodyPr/>
                    <a:lstStyle/>
                    <a:p>
                      <a:r>
                        <a:rPr lang="en-IN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6315"/>
                  </a:ext>
                </a:extLst>
              </a:tr>
              <a:tr h="622275"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88173"/>
                  </a:ext>
                </a:extLst>
              </a:tr>
              <a:tr h="622275">
                <a:tc>
                  <a:txBody>
                    <a:bodyPr/>
                    <a:lstStyle/>
                    <a:p>
                      <a:r>
                        <a:rPr lang="en-IN"/>
                        <a:t>Vehicle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FORIEGN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23498"/>
                  </a:ext>
                </a:extLst>
              </a:tr>
              <a:tr h="622275">
                <a:tc>
                  <a:txBody>
                    <a:bodyPr/>
                    <a:lstStyle/>
                    <a:p>
                      <a:r>
                        <a:rPr lang="en-IN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79917"/>
                  </a:ext>
                </a:extLst>
              </a:tr>
              <a:tr h="622275">
                <a:tc>
                  <a:txBody>
                    <a:bodyPr/>
                    <a:lstStyle/>
                    <a:p>
                      <a:r>
                        <a:rPr lang="en-IN"/>
                        <a:t>Hours(extra)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307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54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0CF-6900-A169-F697-B09C5985F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411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586E-869B-EE6D-53AA-BBE4A73D0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274" y="95828"/>
            <a:ext cx="6645452" cy="1239894"/>
          </a:xfrm>
        </p:spPr>
        <p:txBody>
          <a:bodyPr/>
          <a:lstStyle/>
          <a:p>
            <a:r>
              <a:rPr lang="en-US"/>
              <a:t>About the project: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591DD-C3E3-3A1D-A5BA-4346F4643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052" y="1671484"/>
            <a:ext cx="10156722" cy="3920954"/>
          </a:xfrm>
        </p:spPr>
        <p:txBody>
          <a:bodyPr>
            <a:normAutofit/>
          </a:bodyPr>
          <a:lstStyle/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/>
          </a:p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/>
              <a:t>Construction rental vehicles is an exciting project that aims to create a dedicated platform for renting construction vehicles under an company.   </a:t>
            </a:r>
          </a:p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/>
          </a:p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/>
              <a:t>It consist of two modules .</a:t>
            </a:r>
          </a:p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0" i="0">
              <a:solidFill>
                <a:schemeClr val="tx1"/>
              </a:solidFill>
              <a:effectLst/>
              <a:latin typeface="SegoeUIVariable"/>
            </a:endParaRPr>
          </a:p>
          <a:p>
            <a:pPr marL="800100" lvl="1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b="0" i="0">
                <a:solidFill>
                  <a:schemeClr val="tx1"/>
                </a:solidFill>
                <a:effectLst/>
                <a:latin typeface="SegoeUIVariable"/>
              </a:rPr>
              <a:t>The platform streamlines vehicle booking for customers while providing robust           tools for company managers to efficiently manage their rental fleet.</a:t>
            </a:r>
          </a:p>
          <a:p>
            <a:pPr marL="342900" indent="-342900" algn="l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b="0" i="0">
              <a:solidFill>
                <a:schemeClr val="tx1"/>
              </a:solidFill>
              <a:effectLst/>
              <a:latin typeface="SegoeUIVariable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sz="2000">
              <a:solidFill>
                <a:schemeClr val="tx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6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FD48-2C55-9613-7C66-8DE6F590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412" y="705428"/>
            <a:ext cx="7551175" cy="936559"/>
          </a:xfrm>
        </p:spPr>
        <p:txBody>
          <a:bodyPr>
            <a:normAutofit fontScale="90000"/>
          </a:bodyPr>
          <a:lstStyle/>
          <a:p>
            <a:r>
              <a:rPr lang="en-US"/>
              <a:t>Reasons for taking this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F37F8-9DCD-6AD9-3C47-F6E0E4F76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405" y="2615381"/>
            <a:ext cx="7551175" cy="3372464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/>
              <a:t>Business opportunity.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/>
              <a:t>Efficient vehicle management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/>
              <a:t>Company can easily rent a vehicle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/>
              <a:t>Save time and effort.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2400"/>
              <a:t>Wider audience.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86C6-66CE-611E-FDA1-7F021628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49695"/>
            <a:ext cx="8991600" cy="1645920"/>
          </a:xfrm>
        </p:spPr>
        <p:txBody>
          <a:bodyPr/>
          <a:lstStyle/>
          <a:p>
            <a:r>
              <a:rPr lang="en-IN"/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BED9B-42D6-E9F2-A3D3-2F352427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056248" y="3029037"/>
            <a:ext cx="7800055" cy="345587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Real time availability checking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Online vehicle browsing and selection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Online rental request submission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Monthly report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Extend renting period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IN" sz="1800"/>
              <a:t>Rating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 sz="1800"/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6315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1E-5984-E337-59BD-B8B899B8A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54" y="671061"/>
            <a:ext cx="8991600" cy="1645920"/>
          </a:xfrm>
        </p:spPr>
        <p:txBody>
          <a:bodyPr/>
          <a:lstStyle/>
          <a:p>
            <a:r>
              <a:rPr lang="en-IN"/>
              <a:t>MODULES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8665-A47C-6331-F02D-8013064C6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031" y="2567609"/>
            <a:ext cx="8389099" cy="3619330"/>
          </a:xfrm>
        </p:spPr>
        <p:txBody>
          <a:bodyPr/>
          <a:lstStyle/>
          <a:p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/>
              <a:t>Admin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/>
              <a:t>User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47437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319C1A8-5445-092C-AA5D-09443E16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364" y="185805"/>
            <a:ext cx="9173497" cy="581317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/>
            <a:r>
              <a:rPr lang="en-IN" sz="3600" b="1" u="sng"/>
              <a:t>ADMIN: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Login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Manage company details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Manage vehicle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Monthly report Management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complaint and reply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Change password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Schedule management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booking and accept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request and update booking status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booking status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Payment details view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Update payment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review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2096F-160F-7D5B-B9B2-2849D8F08793}"/>
              </a:ext>
            </a:extLst>
          </p:cNvPr>
          <p:cNvSpPr txBox="1"/>
          <p:nvPr/>
        </p:nvSpPr>
        <p:spPr>
          <a:xfrm>
            <a:off x="5179233" y="204959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6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E53389-A319-1383-28CA-BF704A827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821" y="903491"/>
            <a:ext cx="9994232" cy="50000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sz="4000" b="1" u="sng"/>
              <a:t>USERS: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Register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Login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profile and edit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Change password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company details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vehicle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schedule and booking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status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Send request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Payment(Advance)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View payment status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Manage complaint</a:t>
            </a:r>
          </a:p>
          <a:p>
            <a:pPr marL="342900" indent="-342900" algn="l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N" sz="2400"/>
              <a:t>Send rating about company</a:t>
            </a:r>
          </a:p>
        </p:txBody>
      </p:sp>
    </p:spTree>
    <p:extLst>
      <p:ext uri="{BB962C8B-B14F-4D97-AF65-F5344CB8AC3E}">
        <p14:creationId xmlns:p14="http://schemas.microsoft.com/office/powerpoint/2010/main" val="94604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7112-CE02-8F48-0266-4229B1532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26" y="266139"/>
            <a:ext cx="7812506" cy="1239894"/>
          </a:xfrm>
        </p:spPr>
        <p:txBody>
          <a:bodyPr/>
          <a:lstStyle/>
          <a:p>
            <a:r>
              <a:rPr lang="en-US"/>
              <a:t>System requirements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78BC-CC3C-AE9E-C1A7-EFAFF22AF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368" y="1877961"/>
            <a:ext cx="9721516" cy="45425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3200" b="1" u="sng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Specifications:</a:t>
            </a:r>
            <a:endParaRPr lang="en-IN" sz="32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			:	Intel Pentium Core i3 and above</a:t>
            </a:r>
            <a:endParaRPr lang="en-IN" sz="1800" kern="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Memory		:	4GB RAM and above</a:t>
            </a:r>
            <a:endParaRPr lang="en-IN" sz="1800" kern="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			:	40 GB hard disk and above</a:t>
            </a:r>
            <a:endParaRPr lang="en-IN" sz="1800" kern="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3200" b="1" u="sng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Specifications:</a:t>
            </a:r>
          </a:p>
          <a:p>
            <a:pPr algn="l"/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Front end		               :	                HTML, CSS, JS , Bootstrap</a:t>
            </a:r>
          </a:p>
          <a:p>
            <a:pPr algn="l"/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Back end		               : 	MySQL </a:t>
            </a:r>
          </a:p>
          <a:p>
            <a:pPr algn="l"/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Language		               :	                 Python , Dart</a:t>
            </a:r>
          </a:p>
          <a:p>
            <a:pPr algn="l"/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Operating system	               : 	windows 8 or above</a:t>
            </a:r>
            <a:endParaRPr lang="en-IN" sz="1800" kern="1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IDE			               : 	PyCharm</a:t>
            </a:r>
            <a:endParaRPr lang="en-IN" sz="1800" kern="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kern="1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3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2CF7A-9572-0A42-9697-85ECF6E0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23132"/>
              </p:ext>
            </p:extLst>
          </p:nvPr>
        </p:nvGraphicFramePr>
        <p:xfrm>
          <a:off x="705853" y="1260195"/>
          <a:ext cx="612415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870">
                  <a:extLst>
                    <a:ext uri="{9D8B030D-6E8A-4147-A177-3AD203B41FA5}">
                      <a16:colId xmlns:a16="http://schemas.microsoft.com/office/drawing/2014/main" val="1141564291"/>
                    </a:ext>
                  </a:extLst>
                </a:gridCol>
                <a:gridCol w="1390506">
                  <a:extLst>
                    <a:ext uri="{9D8B030D-6E8A-4147-A177-3AD203B41FA5}">
                      <a16:colId xmlns:a16="http://schemas.microsoft.com/office/drawing/2014/main" val="365104297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213153575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val="1751398259"/>
                    </a:ext>
                  </a:extLst>
                </a:gridCol>
              </a:tblGrid>
              <a:tr h="588264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 sz="1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 b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0"/>
                    </a:p>
                    <a:p>
                      <a:r>
                        <a:rPr lang="en-IN" b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+mn-lt"/>
                      </a:endParaRPr>
                    </a:p>
                    <a:p>
                      <a:r>
                        <a:rPr lang="en-IN" b="0">
                          <a:latin typeface="+mn-lt"/>
                        </a:rPr>
                        <a:t>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85678"/>
                  </a:ext>
                </a:extLst>
              </a:tr>
              <a:tr h="60652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362"/>
                  </a:ext>
                </a:extLst>
              </a:tr>
              <a:tr h="60652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255026"/>
                  </a:ext>
                </a:extLst>
              </a:tr>
              <a:tr h="60652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28141"/>
                  </a:ext>
                </a:extLst>
              </a:tr>
              <a:tr h="606522"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553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CE026D-1B0A-959A-B0D0-8C07F2089AF4}"/>
              </a:ext>
            </a:extLst>
          </p:cNvPr>
          <p:cNvSpPr txBox="1"/>
          <p:nvPr/>
        </p:nvSpPr>
        <p:spPr>
          <a:xfrm>
            <a:off x="705853" y="440794"/>
            <a:ext cx="1443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ptos Display" panose="020B00040202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216627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Parcel</vt:lpstr>
      <vt:lpstr>Construction rental HUB</vt:lpstr>
      <vt:lpstr>About the project:</vt:lpstr>
      <vt:lpstr>Reasons for taking this project</vt:lpstr>
      <vt:lpstr>Proposed system</vt:lpstr>
      <vt:lpstr>MODULES</vt:lpstr>
      <vt:lpstr>PowerPoint Presentation</vt:lpstr>
      <vt:lpstr>PowerPoint Presentation</vt:lpstr>
      <vt:lpstr>System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rental HUB</dc:title>
  <dc:creator>Fidha Febin</dc:creator>
  <cp:lastModifiedBy>Fidha Febin</cp:lastModifiedBy>
  <cp:revision>2</cp:revision>
  <dcterms:created xsi:type="dcterms:W3CDTF">2024-07-24T12:28:05Z</dcterms:created>
  <dcterms:modified xsi:type="dcterms:W3CDTF">2024-08-04T12:21:16Z</dcterms:modified>
</cp:coreProperties>
</file>