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Lst>
  <p:notesMasterIdLst>
    <p:notesMasterId r:id="rId19"/>
  </p:notesMasterIdLst>
  <p:handoutMasterIdLst>
    <p:handoutMasterId r:id="rId20"/>
  </p:handoutMasterIdLst>
  <p:sldIdLst>
    <p:sldId id="256" r:id="rId5"/>
    <p:sldId id="280" r:id="rId6"/>
    <p:sldId id="281" r:id="rId7"/>
    <p:sldId id="269" r:id="rId8"/>
    <p:sldId id="273" r:id="rId9"/>
    <p:sldId id="274" r:id="rId10"/>
    <p:sldId id="275" r:id="rId11"/>
    <p:sldId id="284" r:id="rId12"/>
    <p:sldId id="271" r:id="rId13"/>
    <p:sldId id="276" r:id="rId14"/>
    <p:sldId id="277" r:id="rId15"/>
    <p:sldId id="278" r:id="rId16"/>
    <p:sldId id="279"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B2BC322-ABBD-4B8B-920D-4AB998AB5898}">
          <p14:sldIdLst>
            <p14:sldId id="256"/>
            <p14:sldId id="280"/>
            <p14:sldId id="281"/>
            <p14:sldId id="269"/>
            <p14:sldId id="273"/>
            <p14:sldId id="274"/>
            <p14:sldId id="275"/>
            <p14:sldId id="284"/>
            <p14:sldId id="271"/>
            <p14:sldId id="276"/>
            <p14:sldId id="277"/>
            <p14:sldId id="278"/>
            <p14:sldId id="279"/>
            <p14:sldId id="26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6327" autoAdjust="0"/>
  </p:normalViewPr>
  <p:slideViewPr>
    <p:cSldViewPr snapToGrid="0">
      <p:cViewPr varScale="1">
        <p:scale>
          <a:sx n="98" d="100"/>
          <a:sy n="98" d="100"/>
        </p:scale>
        <p:origin x="110" y="67"/>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5" d="100"/>
          <a:sy n="65" d="100"/>
        </p:scale>
        <p:origin x="3082" y="3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FE52182-8ED2-2CD9-1769-D9951A9939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4873A34-C368-6B6E-8816-ABC664A857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2FBC06-9676-42B7-A8B4-279236EF9829}" type="datetimeFigureOut">
              <a:rPr lang="en-US" smtClean="0"/>
              <a:t>11/25/2023</a:t>
            </a:fld>
            <a:endParaRPr lang="en-US"/>
          </a:p>
        </p:txBody>
      </p:sp>
      <p:sp>
        <p:nvSpPr>
          <p:cNvPr id="4" name="Footer Placeholder 3">
            <a:extLst>
              <a:ext uri="{FF2B5EF4-FFF2-40B4-BE49-F238E27FC236}">
                <a16:creationId xmlns:a16="http://schemas.microsoft.com/office/drawing/2014/main" id="{AE355158-3742-8894-B074-C872916FE8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A6B5579-9D25-81D6-8171-2F8C3F5377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B3735C-CF2D-4272-874B-84D65FE3CAEA}" type="slidenum">
              <a:rPr lang="en-US" smtClean="0"/>
              <a:t>‹#›</a:t>
            </a:fld>
            <a:endParaRPr lang="en-US"/>
          </a:p>
        </p:txBody>
      </p:sp>
    </p:spTree>
    <p:extLst>
      <p:ext uri="{BB962C8B-B14F-4D97-AF65-F5344CB8AC3E}">
        <p14:creationId xmlns:p14="http://schemas.microsoft.com/office/powerpoint/2010/main" val="357665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11/25/2023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dirty="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a:t>
            </a:fld>
            <a:endParaRPr lang="en-US" dirty="0"/>
          </a:p>
        </p:txBody>
      </p:sp>
    </p:spTree>
    <p:extLst>
      <p:ext uri="{BB962C8B-B14F-4D97-AF65-F5344CB8AC3E}">
        <p14:creationId xmlns:p14="http://schemas.microsoft.com/office/powerpoint/2010/main" val="4133141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8B270D-091D-4ED2-8C85-0898DD7D9F21}" type="slidenum">
              <a:rPr lang="en-US" smtClean="0"/>
              <a:t>14</a:t>
            </a:fld>
            <a:endParaRPr lang="en-US" dirty="0"/>
          </a:p>
        </p:txBody>
      </p:sp>
    </p:spTree>
    <p:extLst>
      <p:ext uri="{BB962C8B-B14F-4D97-AF65-F5344CB8AC3E}">
        <p14:creationId xmlns:p14="http://schemas.microsoft.com/office/powerpoint/2010/main" val="3757332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984522" y="301845"/>
            <a:ext cx="4650901" cy="2907456"/>
          </a:xfrm>
        </p:spPr>
        <p:txBody>
          <a:bodyPr>
            <a:noAutofit/>
          </a:bodyPr>
          <a:lstStyle>
            <a:lvl1pPr algn="ctr">
              <a:defRPr sz="4800"/>
            </a:lvl1pPr>
          </a:lstStyle>
          <a:p>
            <a:r>
              <a:rPr lang="en-US" dirty="0"/>
              <a:t>Click to add title</a:t>
            </a:r>
          </a:p>
        </p:txBody>
      </p:sp>
      <p:grpSp>
        <p:nvGrpSpPr>
          <p:cNvPr id="6" name="Group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173" name="Straight Connector 172">
            <a:extLst>
              <a:ext uri="{FF2B5EF4-FFF2-40B4-BE49-F238E27FC236}">
                <a16:creationId xmlns:a16="http://schemas.microsoft.com/office/drawing/2014/main" id="{88D7A558-4107-4032-8E5F-99B445369147}"/>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3038400" y="3690871"/>
            <a:ext cx="540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75" name="Subtitle 2">
            <a:extLst>
              <a:ext uri="{FF2B5EF4-FFF2-40B4-BE49-F238E27FC236}">
                <a16:creationId xmlns:a16="http://schemas.microsoft.com/office/drawing/2014/main" id="{6B5BCC80-B184-4F6C-B3E3-CFC7F4C41C95}"/>
              </a:ext>
            </a:extLst>
          </p:cNvPr>
          <p:cNvSpPr>
            <a:spLocks noGrp="1"/>
          </p:cNvSpPr>
          <p:nvPr>
            <p:ph type="subTitle" idx="1" hasCustomPrompt="1"/>
          </p:nvPr>
        </p:nvSpPr>
        <p:spPr>
          <a:xfrm>
            <a:off x="990000" y="3776699"/>
            <a:ext cx="4636800" cy="1212169"/>
          </a:xfrm>
        </p:spPr>
        <p:txBody>
          <a:bodyPr anchor="ctr" anchorCtr="0">
            <a:noAutofit/>
          </a:bodyPr>
          <a:lstStyle>
            <a:lvl1pPr marL="0" indent="0" algn="ctr">
              <a:buNone/>
              <a:defRPr/>
            </a:lvl1pPr>
          </a:lstStyle>
          <a:p>
            <a:r>
              <a:rPr lang="en-US" dirty="0">
                <a:cs typeface="Calibri"/>
              </a:rPr>
              <a:t>Click to add subtitle</a:t>
            </a:r>
            <a:endParaRPr lang="en-US" dirty="0"/>
          </a:p>
        </p:txBody>
      </p:sp>
    </p:spTree>
    <p:extLst>
      <p:ext uri="{BB962C8B-B14F-4D97-AF65-F5344CB8AC3E}">
        <p14:creationId xmlns:p14="http://schemas.microsoft.com/office/powerpoint/2010/main" val="4229122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hasCustomPrompt="1"/>
          </p:nvPr>
        </p:nvSpPr>
        <p:spPr>
          <a:xfrm>
            <a:off x="989400" y="395289"/>
            <a:ext cx="10213200" cy="1112836"/>
          </a:xfrm>
        </p:spPr>
        <p:txBody>
          <a:bodyPr>
            <a:noAutofit/>
          </a:bodyPr>
          <a:lstStyle/>
          <a:p>
            <a:r>
              <a:rPr lang="en-US" dirty="0"/>
              <a:t>Click to add title</a:t>
            </a:r>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hasCustomPrompt="1"/>
          </p:nvPr>
        </p:nvSpPr>
        <p:spPr>
          <a:xfrm>
            <a:off x="989399" y="1767212"/>
            <a:ext cx="4928400" cy="661912"/>
          </a:xfrm>
        </p:spPr>
        <p:txBody>
          <a:bodyPr anchor="ctr" anchorCtr="0">
            <a:no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dirty="0">
                <a:cs typeface="Calibri"/>
              </a:rPr>
              <a:t>Click to add text</a:t>
            </a:r>
            <a:endParaRPr lang="en-US" dirty="0"/>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hasCustomPrompt="1"/>
          </p:nvPr>
        </p:nvSpPr>
        <p:spPr>
          <a:xfrm>
            <a:off x="989400" y="2431256"/>
            <a:ext cx="4928400" cy="3347244"/>
          </a:xfrm>
        </p:spPr>
        <p:txBody>
          <a:body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hasCustomPrompt="1"/>
          </p:nvPr>
        </p:nvSpPr>
        <p:spPr>
          <a:xfrm>
            <a:off x="6274200" y="1767212"/>
            <a:ext cx="4928400" cy="662400"/>
          </a:xfrm>
        </p:spPr>
        <p:txBody>
          <a:bodyPr anchor="ctr" anchorCtr="0">
            <a:no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dirty="0">
                <a:cs typeface="Calibri"/>
              </a:rPr>
              <a:t>Click to add text</a:t>
            </a:r>
            <a:endParaRPr lang="en-US" dirty="0"/>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hasCustomPrompt="1"/>
          </p:nvPr>
        </p:nvSpPr>
        <p:spPr>
          <a:xfrm>
            <a:off x="6274200" y="2431257"/>
            <a:ext cx="4928400" cy="3347244"/>
          </a:xfrm>
        </p:spPr>
        <p:txBody>
          <a:body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lvl1pPr>
              <a:defRPr/>
            </a:lvl1pPr>
          </a:lstStyle>
          <a:p>
            <a:fld id="{37F14DF1-7B20-47C2-8827-664A79239D81}" type="datetime1">
              <a:rPr lang="en-US" smtClean="0"/>
              <a:t>11/25/2023</a:t>
            </a:fld>
            <a:endParaRPr lang="en-US" dirty="0"/>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r>
              <a:rPr lang="en-US"/>
              <a:t>MCA-Mini Project</a:t>
            </a:r>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185498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hasCustomPrompt="1"/>
          </p:nvPr>
        </p:nvSpPr>
        <p:spPr>
          <a:xfrm>
            <a:off x="989400" y="395289"/>
            <a:ext cx="10213200" cy="1112836"/>
          </a:xfrm>
        </p:spPr>
        <p:txBody>
          <a:bodyPr>
            <a:noAutofit/>
          </a:bodyPr>
          <a:lstStyle/>
          <a:p>
            <a:r>
              <a:rPr lang="en-US" dirty="0"/>
              <a:t>Click to add title</a:t>
            </a:r>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hasCustomPrompt="1"/>
          </p:nvPr>
        </p:nvSpPr>
        <p:spPr>
          <a:xfrm>
            <a:off x="989399" y="1890674"/>
            <a:ext cx="2971400" cy="507970"/>
          </a:xfrm>
        </p:spPr>
        <p:txBody>
          <a:bodyPr anchor="ctr" anchorCtr="0">
            <a:no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dirty="0">
                <a:cs typeface="Calibri"/>
              </a:rPr>
              <a:t>Click to add text</a:t>
            </a:r>
            <a:endParaRPr lang="en-US" dirty="0"/>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hasCustomPrompt="1"/>
          </p:nvPr>
        </p:nvSpPr>
        <p:spPr>
          <a:xfrm>
            <a:off x="989400" y="2431256"/>
            <a:ext cx="2971400" cy="3632750"/>
          </a:xfrm>
        </p:spPr>
        <p:txBody>
          <a:bodyPr>
            <a:normAutofit/>
          </a:bodyPr>
          <a:lstStyle>
            <a:lvl1pPr>
              <a:defRPr sz="1600"/>
            </a:lvl1pPr>
            <a:lvl2pPr>
              <a:defRPr sz="1600"/>
            </a:lvl2pPr>
            <a:lvl3pPr>
              <a:defRPr sz="1600"/>
            </a:lvl3pPr>
            <a:lvl4pPr>
              <a:defRPr sz="1600"/>
            </a:lvl4pPr>
            <a:lvl5pPr>
              <a:defRPr sz="16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hasCustomPrompt="1"/>
          </p:nvPr>
        </p:nvSpPr>
        <p:spPr>
          <a:xfrm>
            <a:off x="4610300" y="1910079"/>
            <a:ext cx="2971400" cy="508345"/>
          </a:xfrm>
        </p:spPr>
        <p:txBody>
          <a:bodyPr anchor="ctr" anchorCtr="0">
            <a:no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dirty="0">
                <a:cs typeface="Calibri"/>
              </a:rPr>
              <a:t>Click to add text</a:t>
            </a:r>
            <a:endParaRPr lang="en-US" dirty="0"/>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hasCustomPrompt="1"/>
          </p:nvPr>
        </p:nvSpPr>
        <p:spPr>
          <a:xfrm>
            <a:off x="4610300" y="2450550"/>
            <a:ext cx="2971400" cy="3632750"/>
          </a:xfrm>
        </p:spPr>
        <p:txBody>
          <a:bodyPr>
            <a:normAutofit/>
          </a:bodyPr>
          <a:lstStyle>
            <a:lvl1pPr>
              <a:defRPr sz="1600"/>
            </a:lvl1pPr>
            <a:lvl2pPr>
              <a:defRPr sz="1600"/>
            </a:lvl2pPr>
            <a:lvl3pPr>
              <a:defRPr sz="1600"/>
            </a:lvl3pPr>
            <a:lvl4pPr>
              <a:defRPr sz="1600"/>
            </a:lvl4pPr>
            <a:lvl5pPr>
              <a:defRPr sz="16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4">
            <a:extLst>
              <a:ext uri="{FF2B5EF4-FFF2-40B4-BE49-F238E27FC236}">
                <a16:creationId xmlns:a16="http://schemas.microsoft.com/office/drawing/2014/main" id="{65563541-7DAA-4F84-BBAB-31C12F6AE981}"/>
              </a:ext>
            </a:extLst>
          </p:cNvPr>
          <p:cNvSpPr>
            <a:spLocks noGrp="1"/>
          </p:cNvSpPr>
          <p:nvPr>
            <p:ph type="body" sz="quarter" idx="13" hasCustomPrompt="1"/>
          </p:nvPr>
        </p:nvSpPr>
        <p:spPr>
          <a:xfrm>
            <a:off x="8231200" y="1910079"/>
            <a:ext cx="2971400" cy="508345"/>
          </a:xfrm>
        </p:spPr>
        <p:txBody>
          <a:bodyPr anchor="ctr" anchorCtr="0">
            <a:no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dirty="0">
                <a:cs typeface="Calibri"/>
              </a:rPr>
              <a:t>Click to add text</a:t>
            </a:r>
            <a:endParaRPr lang="en-US" dirty="0"/>
          </a:p>
        </p:txBody>
      </p:sp>
      <p:sp>
        <p:nvSpPr>
          <p:cNvPr id="11" name="Content Placeholder 5">
            <a:extLst>
              <a:ext uri="{FF2B5EF4-FFF2-40B4-BE49-F238E27FC236}">
                <a16:creationId xmlns:a16="http://schemas.microsoft.com/office/drawing/2014/main" id="{AE3321C3-E759-4DD7-BFA1-2E724B8DDBF0}"/>
              </a:ext>
            </a:extLst>
          </p:cNvPr>
          <p:cNvSpPr>
            <a:spLocks noGrp="1"/>
          </p:cNvSpPr>
          <p:nvPr>
            <p:ph sz="quarter" idx="14" hasCustomPrompt="1"/>
          </p:nvPr>
        </p:nvSpPr>
        <p:spPr>
          <a:xfrm>
            <a:off x="8231200" y="2450550"/>
            <a:ext cx="2971400" cy="3632750"/>
          </a:xfrm>
        </p:spPr>
        <p:txBody>
          <a:bodyPr>
            <a:normAutofit/>
          </a:bodyPr>
          <a:lstStyle>
            <a:lvl1pPr>
              <a:defRPr sz="1600"/>
            </a:lvl1pPr>
            <a:lvl2pPr>
              <a:defRPr sz="1600"/>
            </a:lvl2pPr>
            <a:lvl3pPr>
              <a:defRPr sz="1600"/>
            </a:lvl3pPr>
            <a:lvl4pPr>
              <a:defRPr sz="1600"/>
            </a:lvl4pPr>
            <a:lvl5pPr>
              <a:defRPr sz="16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lvl1pPr>
              <a:defRPr/>
            </a:lvl1pPr>
          </a:lstStyle>
          <a:p>
            <a:fld id="{C13BCE6B-D1A0-4A70-874D-CDBB3F254D50}" type="datetime1">
              <a:rPr lang="en-US" smtClean="0"/>
              <a:t>11/25/2023</a:t>
            </a:fld>
            <a:endParaRPr lang="en-US" dirty="0"/>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r>
              <a:rPr lang="en-US"/>
              <a:t>MCA-Mini Project</a:t>
            </a:r>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936496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910FDC-FCA3-4F39-AC3F-821172639127}"/>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2937" y="0"/>
            <a:ext cx="386715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4318001" y="536573"/>
            <a:ext cx="7424950" cy="1453003"/>
          </a:xfrm>
        </p:spPr>
        <p:txBody>
          <a:bodyPr>
            <a:noAutofit/>
          </a:bodyPr>
          <a:lstStyle>
            <a:lvl1pPr algn="ctr">
              <a:defRPr/>
            </a:lvl1pPr>
          </a:lstStyle>
          <a:p>
            <a:r>
              <a:rPr lang="en-US" dirty="0"/>
              <a:t>Click to add title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77417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6F0F278F-99B1-49C2-968B-C983DF8121A9}"/>
              </a:ext>
            </a:extLst>
          </p:cNvPr>
          <p:cNvSpPr>
            <a:spLocks noGrp="1"/>
          </p:cNvSpPr>
          <p:nvPr>
            <p:ph type="pic" sz="quarter" idx="14" hasCustomPrompt="1"/>
          </p:nvPr>
        </p:nvSpPr>
        <p:spPr>
          <a:xfrm>
            <a:off x="627063" y="536575"/>
            <a:ext cx="2616200" cy="1743075"/>
          </a:xfrm>
        </p:spPr>
        <p:txBody>
          <a:bodyPr>
            <a:normAutofit/>
          </a:bodyPr>
          <a:lstStyle>
            <a:lvl1pPr marL="0" indent="0" algn="ctr">
              <a:buNone/>
              <a:defRPr sz="12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dirty="0"/>
              <a:t>Click to add picture</a:t>
            </a:r>
          </a:p>
          <a:p>
            <a:endParaRPr lang="en-US" dirty="0"/>
          </a:p>
        </p:txBody>
      </p:sp>
      <p:sp>
        <p:nvSpPr>
          <p:cNvPr id="207" name="Picture Placeholder 10">
            <a:extLst>
              <a:ext uri="{FF2B5EF4-FFF2-40B4-BE49-F238E27FC236}">
                <a16:creationId xmlns:a16="http://schemas.microsoft.com/office/drawing/2014/main" id="{524BD50E-995A-4DB3-8E0A-E7F1FC636936}"/>
              </a:ext>
            </a:extLst>
          </p:cNvPr>
          <p:cNvSpPr>
            <a:spLocks noGrp="1"/>
          </p:cNvSpPr>
          <p:nvPr>
            <p:ph type="pic" sz="quarter" idx="15" hasCustomPrompt="1"/>
          </p:nvPr>
        </p:nvSpPr>
        <p:spPr>
          <a:xfrm>
            <a:off x="616853" y="2557090"/>
            <a:ext cx="2616200" cy="1743075"/>
          </a:xfrm>
        </p:spPr>
        <p:txBody>
          <a:bodyPr>
            <a:normAutofit/>
          </a:bodyPr>
          <a:lstStyle>
            <a:lvl1pPr marL="0" indent="0" algn="ctr">
              <a:buNone/>
              <a:defRPr sz="12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dirty="0"/>
              <a:t>Click to add picture</a:t>
            </a:r>
          </a:p>
          <a:p>
            <a:endParaRPr lang="en-US" dirty="0"/>
          </a:p>
        </p:txBody>
      </p:sp>
      <p:sp>
        <p:nvSpPr>
          <p:cNvPr id="208" name="Picture Placeholder 10">
            <a:extLst>
              <a:ext uri="{FF2B5EF4-FFF2-40B4-BE49-F238E27FC236}">
                <a16:creationId xmlns:a16="http://schemas.microsoft.com/office/drawing/2014/main" id="{ABAB6489-3F37-4A20-8777-093046E5C82D}"/>
              </a:ext>
            </a:extLst>
          </p:cNvPr>
          <p:cNvSpPr>
            <a:spLocks noGrp="1"/>
          </p:cNvSpPr>
          <p:nvPr>
            <p:ph type="pic" sz="quarter" idx="16" hasCustomPrompt="1"/>
          </p:nvPr>
        </p:nvSpPr>
        <p:spPr>
          <a:xfrm>
            <a:off x="627063" y="4576347"/>
            <a:ext cx="2616200" cy="1743075"/>
          </a:xfrm>
        </p:spPr>
        <p:txBody>
          <a:bodyPr>
            <a:normAutofit/>
          </a:bodyPr>
          <a:lstStyle>
            <a:lvl1pPr marL="0" indent="0" algn="ctr">
              <a:buNone/>
              <a:defRPr sz="12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dirty="0"/>
              <a:t>Click to add picture</a:t>
            </a:r>
          </a:p>
          <a:p>
            <a:endParaRPr lang="en-US" dirty="0"/>
          </a:p>
        </p:txBody>
      </p:sp>
      <p:sp>
        <p:nvSpPr>
          <p:cNvPr id="7" name="Text Placeholder 6">
            <a:extLst>
              <a:ext uri="{FF2B5EF4-FFF2-40B4-BE49-F238E27FC236}">
                <a16:creationId xmlns:a16="http://schemas.microsoft.com/office/drawing/2014/main" id="{92523157-52E2-4F89-B3C9-EA9FE7914BAB}"/>
              </a:ext>
            </a:extLst>
          </p:cNvPr>
          <p:cNvSpPr>
            <a:spLocks noGrp="1"/>
          </p:cNvSpPr>
          <p:nvPr>
            <p:ph type="body" sz="quarter" idx="17" hasCustomPrompt="1"/>
          </p:nvPr>
        </p:nvSpPr>
        <p:spPr>
          <a:xfrm>
            <a:off x="4317999" y="2876550"/>
            <a:ext cx="7424949" cy="3219450"/>
          </a:xfrm>
        </p:spPr>
        <p:txBody>
          <a:bodyPr>
            <a:normAutofit/>
          </a:bodyPr>
          <a:lstStyle>
            <a:lvl1pPr marL="0" indent="0" algn="ctr">
              <a:buNone/>
              <a:defRPr sz="1900"/>
            </a:lvl1pPr>
            <a:lvl2pPr marL="360000" indent="0" algn="ctr">
              <a:buFont typeface="Arial" panose="020B0604020202020204" pitchFamily="34" charset="0"/>
              <a:buNone/>
              <a:defRPr/>
            </a:lvl2pPr>
            <a:lvl3pPr marL="720000" indent="0" algn="ctr">
              <a:buNone/>
              <a:defRPr/>
            </a:lvl3pPr>
            <a:lvl4pPr marL="1080000" indent="0" algn="ctr">
              <a:buFont typeface="Arial" panose="020B0604020202020204" pitchFamily="34" charset="0"/>
              <a:buNone/>
              <a:defRPr/>
            </a:lvl4pPr>
            <a:lvl5pPr marL="1440000" indent="0" algn="ctr">
              <a:buNone/>
              <a:defRPr/>
            </a:lvl5pPr>
          </a:lstStyle>
          <a:p>
            <a:r>
              <a:rPr lang="en-US" dirty="0">
                <a:cs typeface="Calibri"/>
              </a:rPr>
              <a:t>Click to add text</a:t>
            </a:r>
            <a:endParaRPr lang="en-US" dirty="0"/>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a:xfrm>
            <a:off x="4318000" y="6357167"/>
            <a:ext cx="1760150" cy="461665"/>
          </a:xfrm>
        </p:spPr>
        <p:txBody>
          <a:bodyPr/>
          <a:lstStyle>
            <a:lvl1pPr>
              <a:defRPr/>
            </a:lvl1pPr>
          </a:lstStyle>
          <a:p>
            <a:fld id="{9F7A547C-B7ED-42DC-9F02-2017819D5158}" type="datetime1">
              <a:rPr lang="en-US" smtClean="0"/>
              <a:t>11/25/2023</a:t>
            </a:fld>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a:xfrm>
            <a:off x="6356725" y="6357600"/>
            <a:ext cx="3347285" cy="460800"/>
          </a:xfrm>
        </p:spPr>
        <p:txBody>
          <a:bodyPr/>
          <a:lstStyle/>
          <a:p>
            <a:r>
              <a:rPr lang="en-US"/>
              <a:t>MCA-Mini Project</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962167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7794707" y="180903"/>
            <a:ext cx="3856679" cy="1808674"/>
          </a:xfrm>
        </p:spPr>
        <p:txBody>
          <a:bodyPr>
            <a:noAutofit/>
          </a:bodyPr>
          <a:lstStyle>
            <a:lvl1pPr algn="ctr">
              <a:defRPr/>
            </a:lvl1pPr>
          </a:lstStyle>
          <a:p>
            <a:r>
              <a:rPr lang="en-US" dirty="0"/>
              <a:t>Click to add title</a:t>
            </a:r>
          </a:p>
        </p:txBody>
      </p:sp>
      <p:sp>
        <p:nvSpPr>
          <p:cNvPr id="7" name="Text Placeholder 6">
            <a:extLst>
              <a:ext uri="{FF2B5EF4-FFF2-40B4-BE49-F238E27FC236}">
                <a16:creationId xmlns:a16="http://schemas.microsoft.com/office/drawing/2014/main" id="{9CF2D931-86F8-40B1-B2C0-BE477572ECCA}"/>
              </a:ext>
            </a:extLst>
          </p:cNvPr>
          <p:cNvSpPr>
            <a:spLocks noGrp="1"/>
          </p:cNvSpPr>
          <p:nvPr>
            <p:ph type="body" sz="quarter" idx="14" hasCustomPrompt="1"/>
          </p:nvPr>
        </p:nvSpPr>
        <p:spPr>
          <a:xfrm>
            <a:off x="7794331" y="2876550"/>
            <a:ext cx="3853379" cy="3239886"/>
          </a:xfrm>
        </p:spPr>
        <p:txBody>
          <a:bodyPr/>
          <a:lstStyle>
            <a:lvl1pPr marL="0" indent="0" algn="ctr">
              <a:buNone/>
              <a:defRPr/>
            </a:lvl1pPr>
            <a:lvl2pPr marL="360000" indent="0">
              <a:buFont typeface="Arial" panose="020B0604020202020204" pitchFamily="34" charset="0"/>
              <a:buNone/>
              <a:defRPr/>
            </a:lvl2pPr>
            <a:lvl3pPr marL="720000" indent="0">
              <a:buNone/>
              <a:defRPr/>
            </a:lvl3pPr>
            <a:lvl4pPr marL="1080000" indent="0">
              <a:buFont typeface="Arial" panose="020B0604020202020204" pitchFamily="34" charset="0"/>
              <a:buNone/>
              <a:defRPr/>
            </a:lvl4pPr>
            <a:lvl5pPr marL="1440000" indent="0">
              <a:buNone/>
              <a:defRPr/>
            </a:lvl5pPr>
          </a:lstStyle>
          <a:p>
            <a:r>
              <a:rPr lang="en-US" dirty="0">
                <a:cs typeface="Calibri"/>
              </a:rPr>
              <a:t>Click to add text</a:t>
            </a:r>
            <a:endParaRPr lang="en-US" dirty="0"/>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fld id="{7656E26A-77F4-4DB4-8ADD-C93F96E26B29}" type="datetime1">
              <a:rPr lang="en-US" smtClean="0"/>
              <a:t>11/25/2023</a:t>
            </a:fld>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r>
              <a:rPr lang="en-US"/>
              <a:t>MCA-Mini Project</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94435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6CA9855B-4072-4D45-821E-549FDF548137}"/>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28958" y="457964"/>
            <a:ext cx="7681842" cy="5937065"/>
            <a:chOff x="28958" y="457964"/>
            <a:chExt cx="7681842" cy="5937065"/>
          </a:xfrm>
        </p:grpSpPr>
        <p:grpSp>
          <p:nvGrpSpPr>
            <p:cNvPr id="94" name="Group 93">
              <a:extLst>
                <a:ext uri="{FF2B5EF4-FFF2-40B4-BE49-F238E27FC236}">
                  <a16:creationId xmlns:a16="http://schemas.microsoft.com/office/drawing/2014/main" id="{CD707C0C-4086-4F35-A8FC-A45D727AA61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a16="http://schemas.microsoft.com/office/drawing/2014/main" id="{3D21528F-9013-4CD7-9F7C-D3F3624881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6" name="Freeform 77">
                <a:extLst>
                  <a:ext uri="{FF2B5EF4-FFF2-40B4-BE49-F238E27FC236}">
                    <a16:creationId xmlns:a16="http://schemas.microsoft.com/office/drawing/2014/main" id="{06A8F5A2-62EC-4CDC-945A-E6C50C86CA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97" name="Group 196">
                <a:extLst>
                  <a:ext uri="{FF2B5EF4-FFF2-40B4-BE49-F238E27FC236}">
                    <a16:creationId xmlns:a16="http://schemas.microsoft.com/office/drawing/2014/main" id="{9625C8AA-1597-4CED-8301-18D382EF0DF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7934326" y="61915"/>
                <a:ext cx="1241425" cy="3384000"/>
                <a:chOff x="7934326" y="61915"/>
                <a:chExt cx="1241425" cy="3384000"/>
              </a:xfrm>
            </p:grpSpPr>
            <p:sp>
              <p:nvSpPr>
                <p:cNvPr id="198" name="Line 90">
                  <a:extLst>
                    <a:ext uri="{FF2B5EF4-FFF2-40B4-BE49-F238E27FC236}">
                      <a16:creationId xmlns:a16="http://schemas.microsoft.com/office/drawing/2014/main" id="{5DF95B35-23E9-4724-A4F8-8ED718B5D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91">
                  <a:extLst>
                    <a:ext uri="{FF2B5EF4-FFF2-40B4-BE49-F238E27FC236}">
                      <a16:creationId xmlns:a16="http://schemas.microsoft.com/office/drawing/2014/main" id="{26C6754B-5776-451D-95ED-62AA4D0BA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92">
                  <a:extLst>
                    <a:ext uri="{FF2B5EF4-FFF2-40B4-BE49-F238E27FC236}">
                      <a16:creationId xmlns:a16="http://schemas.microsoft.com/office/drawing/2014/main" id="{A345A289-8D6C-4886-B54C-3E0D26D17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93">
                  <a:extLst>
                    <a:ext uri="{FF2B5EF4-FFF2-40B4-BE49-F238E27FC236}">
                      <a16:creationId xmlns:a16="http://schemas.microsoft.com/office/drawing/2014/main" id="{5690D981-545B-4A73-A22E-6E701024A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5" name="Group 94">
              <a:extLst>
                <a:ext uri="{FF2B5EF4-FFF2-40B4-BE49-F238E27FC236}">
                  <a16:creationId xmlns:a16="http://schemas.microsoft.com/office/drawing/2014/main" id="{FCB89D53-605D-4497-A82E-C5CB7B9AB10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flipH="1">
              <a:off x="28958" y="457964"/>
              <a:ext cx="5539609" cy="5682348"/>
              <a:chOff x="6623433" y="457964"/>
              <a:chExt cx="5539609" cy="5682348"/>
            </a:xfrm>
          </p:grpSpPr>
          <p:grpSp>
            <p:nvGrpSpPr>
              <p:cNvPr id="146" name="Group 145">
                <a:extLst>
                  <a:ext uri="{FF2B5EF4-FFF2-40B4-BE49-F238E27FC236}">
                    <a16:creationId xmlns:a16="http://schemas.microsoft.com/office/drawing/2014/main" id="{4200751B-2483-40F5-8C14-EF64034D453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a16="http://schemas.microsoft.com/office/drawing/2014/main" id="{A9677C6B-C435-43E3-BF18-DC35709C97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4" name="Freeform 81">
                  <a:extLst>
                    <a:ext uri="{FF2B5EF4-FFF2-40B4-BE49-F238E27FC236}">
                      <a16:creationId xmlns:a16="http://schemas.microsoft.com/office/drawing/2014/main" id="{56E374F1-3376-4D82-B66C-A0588A30F0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5" name="Freeform 61">
                  <a:extLst>
                    <a:ext uri="{FF2B5EF4-FFF2-40B4-BE49-F238E27FC236}">
                      <a16:creationId xmlns:a16="http://schemas.microsoft.com/office/drawing/2014/main" id="{979B4E97-34CE-4034-8523-F1584A0344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6" name="Freeform 78">
                  <a:extLst>
                    <a:ext uri="{FF2B5EF4-FFF2-40B4-BE49-F238E27FC236}">
                      <a16:creationId xmlns:a16="http://schemas.microsoft.com/office/drawing/2014/main" id="{F4C4EFFF-E30B-4F0B-9ED4-FF63047DC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7" name="Freeform 84">
                  <a:extLst>
                    <a:ext uri="{FF2B5EF4-FFF2-40B4-BE49-F238E27FC236}">
                      <a16:creationId xmlns:a16="http://schemas.microsoft.com/office/drawing/2014/main" id="{173FDB7E-F5CA-497D-95CF-7A00D6789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8" name="Freeform 87">
                  <a:extLst>
                    <a:ext uri="{FF2B5EF4-FFF2-40B4-BE49-F238E27FC236}">
                      <a16:creationId xmlns:a16="http://schemas.microsoft.com/office/drawing/2014/main" id="{42266BB1-5605-4F64-B071-80A97BAD9C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9" name="Freeform 60">
                  <a:extLst>
                    <a:ext uri="{FF2B5EF4-FFF2-40B4-BE49-F238E27FC236}">
                      <a16:creationId xmlns:a16="http://schemas.microsoft.com/office/drawing/2014/main" id="{90D15A2A-0F2D-4AB8-8252-303BA5DB3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0" name="Freeform 59">
                  <a:extLst>
                    <a:ext uri="{FF2B5EF4-FFF2-40B4-BE49-F238E27FC236}">
                      <a16:creationId xmlns:a16="http://schemas.microsoft.com/office/drawing/2014/main" id="{E676282C-5FCF-4E29-AE15-2545F1A68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1" name="Freeform 62">
                  <a:extLst>
                    <a:ext uri="{FF2B5EF4-FFF2-40B4-BE49-F238E27FC236}">
                      <a16:creationId xmlns:a16="http://schemas.microsoft.com/office/drawing/2014/main" id="{AF7EC2A1-EAFC-4851-A4E3-47811C4456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2" name="Freeform 65">
                  <a:extLst>
                    <a:ext uri="{FF2B5EF4-FFF2-40B4-BE49-F238E27FC236}">
                      <a16:creationId xmlns:a16="http://schemas.microsoft.com/office/drawing/2014/main" id="{6F9BD94B-F299-45D3-B66E-F20FBC9246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3" name="Freeform 79">
                  <a:extLst>
                    <a:ext uri="{FF2B5EF4-FFF2-40B4-BE49-F238E27FC236}">
                      <a16:creationId xmlns:a16="http://schemas.microsoft.com/office/drawing/2014/main" id="{50E616C9-EAB1-4990-B569-17C6CB0889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4" name="Freeform 82">
                  <a:extLst>
                    <a:ext uri="{FF2B5EF4-FFF2-40B4-BE49-F238E27FC236}">
                      <a16:creationId xmlns:a16="http://schemas.microsoft.com/office/drawing/2014/main" id="{2F983FB0-2CC2-4D5F-A331-4130F138E9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5" name="Freeform 85">
                  <a:extLst>
                    <a:ext uri="{FF2B5EF4-FFF2-40B4-BE49-F238E27FC236}">
                      <a16:creationId xmlns:a16="http://schemas.microsoft.com/office/drawing/2014/main" id="{B1ABC269-0802-4C4A-9E57-6F876F122C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Freeform 88">
                  <a:extLst>
                    <a:ext uri="{FF2B5EF4-FFF2-40B4-BE49-F238E27FC236}">
                      <a16:creationId xmlns:a16="http://schemas.microsoft.com/office/drawing/2014/main" id="{233153AF-C5CF-40DD-9E5E-9B84272F4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87" name="Group 186">
                  <a:extLst>
                    <a:ext uri="{FF2B5EF4-FFF2-40B4-BE49-F238E27FC236}">
                      <a16:creationId xmlns:a16="http://schemas.microsoft.com/office/drawing/2014/main" id="{95E220B7-17F2-4748-A337-3B8D588603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88" name="Line 63">
                    <a:extLst>
                      <a:ext uri="{FF2B5EF4-FFF2-40B4-BE49-F238E27FC236}">
                        <a16:creationId xmlns:a16="http://schemas.microsoft.com/office/drawing/2014/main" id="{63DC02CB-E162-45FD-AF68-0A1DB537F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9" name="Line 66">
                    <a:extLst>
                      <a:ext uri="{FF2B5EF4-FFF2-40B4-BE49-F238E27FC236}">
                        <a16:creationId xmlns:a16="http://schemas.microsoft.com/office/drawing/2014/main" id="{4D9CBADA-7016-4987-B723-F7AE8E2E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0" name="Line 67">
                    <a:extLst>
                      <a:ext uri="{FF2B5EF4-FFF2-40B4-BE49-F238E27FC236}">
                        <a16:creationId xmlns:a16="http://schemas.microsoft.com/office/drawing/2014/main" id="{1DCEDCA0-F979-4B3C-A0CA-F98F2DEE8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1" name="Line 80">
                    <a:extLst>
                      <a:ext uri="{FF2B5EF4-FFF2-40B4-BE49-F238E27FC236}">
                        <a16:creationId xmlns:a16="http://schemas.microsoft.com/office/drawing/2014/main" id="{1B701ADB-B6EB-4BED-8D15-F358A67EC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2" name="Line 83">
                    <a:extLst>
                      <a:ext uri="{FF2B5EF4-FFF2-40B4-BE49-F238E27FC236}">
                        <a16:creationId xmlns:a16="http://schemas.microsoft.com/office/drawing/2014/main" id="{239EB39D-EF7A-4284-83B8-904957045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Line 86">
                    <a:extLst>
                      <a:ext uri="{FF2B5EF4-FFF2-40B4-BE49-F238E27FC236}">
                        <a16:creationId xmlns:a16="http://schemas.microsoft.com/office/drawing/2014/main" id="{59413AC3-6F9D-431E-8136-F15C0FCA62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Line 89">
                    <a:extLst>
                      <a:ext uri="{FF2B5EF4-FFF2-40B4-BE49-F238E27FC236}">
                        <a16:creationId xmlns:a16="http://schemas.microsoft.com/office/drawing/2014/main" id="{987DF8D6-E53D-4C41-B339-1E5094638F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47" name="Group 146">
                <a:extLst>
                  <a:ext uri="{FF2B5EF4-FFF2-40B4-BE49-F238E27FC236}">
                    <a16:creationId xmlns:a16="http://schemas.microsoft.com/office/drawing/2014/main" id="{66036562-1199-405F-B95A-C3A543B5DB4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65" name="Group 164">
                  <a:extLst>
                    <a:ext uri="{FF2B5EF4-FFF2-40B4-BE49-F238E27FC236}">
                      <a16:creationId xmlns:a16="http://schemas.microsoft.com/office/drawing/2014/main" id="{C4C4997E-6944-4940-8B33-92DB90BCE3A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69" name="Straight Connector 168">
                    <a:extLst>
                      <a:ext uri="{FF2B5EF4-FFF2-40B4-BE49-F238E27FC236}">
                        <a16:creationId xmlns:a16="http://schemas.microsoft.com/office/drawing/2014/main" id="{0A44DA53-5DA1-44E2-8EB4-F53CC84C9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072B3FF-FEA5-46BC-8627-9B46C5F396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a16="http://schemas.microsoft.com/office/drawing/2014/main" id="{FB18587D-1BDA-4D28-9B48-3C37C764B6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Rectangle 30">
                    <a:extLst>
                      <a:ext uri="{FF2B5EF4-FFF2-40B4-BE49-F238E27FC236}">
                        <a16:creationId xmlns:a16="http://schemas.microsoft.com/office/drawing/2014/main" id="{8CFE033B-F34F-4836-B6F3-93E6C7D9C5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6" name="Group 165">
                  <a:extLst>
                    <a:ext uri="{FF2B5EF4-FFF2-40B4-BE49-F238E27FC236}">
                      <a16:creationId xmlns:a16="http://schemas.microsoft.com/office/drawing/2014/main" id="{07F79761-CFAA-4330-8067-31EC1DC3E16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a16="http://schemas.microsoft.com/office/drawing/2014/main" id="{8A0BC496-427B-4836-B989-97B0673D8F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68" name="Freeform: Shape 167">
                    <a:extLst>
                      <a:ext uri="{FF2B5EF4-FFF2-40B4-BE49-F238E27FC236}">
                        <a16:creationId xmlns:a16="http://schemas.microsoft.com/office/drawing/2014/main" id="{A0D554E1-33ED-415C-BF15-FC38D2E33C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48" name="Group 147">
                <a:extLst>
                  <a:ext uri="{FF2B5EF4-FFF2-40B4-BE49-F238E27FC236}">
                    <a16:creationId xmlns:a16="http://schemas.microsoft.com/office/drawing/2014/main" id="{D1F1EE7D-C5FF-46EA-AB9C-94E1F2D9B73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61" name="Group 160">
                  <a:extLst>
                    <a:ext uri="{FF2B5EF4-FFF2-40B4-BE49-F238E27FC236}">
                      <a16:creationId xmlns:a16="http://schemas.microsoft.com/office/drawing/2014/main" id="{2AC2FE37-AED7-4C81-A52E-FD105C1BDA8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3" name="Freeform 68">
                    <a:extLst>
                      <a:ext uri="{FF2B5EF4-FFF2-40B4-BE49-F238E27FC236}">
                        <a16:creationId xmlns:a16="http://schemas.microsoft.com/office/drawing/2014/main" id="{AB34FC05-3259-4BE2-8DA9-91435FAFC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4" name="Freeform 69">
                    <a:extLst>
                      <a:ext uri="{FF2B5EF4-FFF2-40B4-BE49-F238E27FC236}">
                        <a16:creationId xmlns:a16="http://schemas.microsoft.com/office/drawing/2014/main" id="{AC11598E-3FD2-47F3-8E57-D5D6130DBC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62" name="Line 70">
                  <a:extLst>
                    <a:ext uri="{FF2B5EF4-FFF2-40B4-BE49-F238E27FC236}">
                      <a16:creationId xmlns:a16="http://schemas.microsoft.com/office/drawing/2014/main" id="{37D098FA-73CF-44E6-B612-7DE664E5D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9" name="Group 148">
                <a:extLst>
                  <a:ext uri="{FF2B5EF4-FFF2-40B4-BE49-F238E27FC236}">
                    <a16:creationId xmlns:a16="http://schemas.microsoft.com/office/drawing/2014/main" id="{66672930-1A30-4508-A9D2-FA4271C6B1E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a16="http://schemas.microsoft.com/office/drawing/2014/main" id="{174F3D5B-9943-4A8B-8699-ABB2B7991B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9" name="Freeform 69">
                  <a:extLst>
                    <a:ext uri="{FF2B5EF4-FFF2-40B4-BE49-F238E27FC236}">
                      <a16:creationId xmlns:a16="http://schemas.microsoft.com/office/drawing/2014/main" id="{6834DCA2-951C-4A9B-8490-5C7BD0FFBB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0" name="Line 70">
                  <a:extLst>
                    <a:ext uri="{FF2B5EF4-FFF2-40B4-BE49-F238E27FC236}">
                      <a16:creationId xmlns:a16="http://schemas.microsoft.com/office/drawing/2014/main" id="{316B6CF4-BCF3-4765-B744-A1EB5A76D3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0" name="Group 149">
                <a:extLst>
                  <a:ext uri="{FF2B5EF4-FFF2-40B4-BE49-F238E27FC236}">
                    <a16:creationId xmlns:a16="http://schemas.microsoft.com/office/drawing/2014/main" id="{BAD99054-FC47-4391-9369-B309A0AA258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51" name="Group 150">
                  <a:extLst>
                    <a:ext uri="{FF2B5EF4-FFF2-40B4-BE49-F238E27FC236}">
                      <a16:creationId xmlns:a16="http://schemas.microsoft.com/office/drawing/2014/main" id="{1A1CDB94-FE6F-4AAC-94D9-DDCEC703B126}"/>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a16="http://schemas.microsoft.com/office/drawing/2014/main" id="{99B22DCB-54E6-4769-9DD7-3736B4041B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57" name="Freeform: Shape 156">
                    <a:extLst>
                      <a:ext uri="{FF2B5EF4-FFF2-40B4-BE49-F238E27FC236}">
                        <a16:creationId xmlns:a16="http://schemas.microsoft.com/office/drawing/2014/main" id="{67DA3C33-5733-4571-AD7C-F9D7447D18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52" name="Group 151">
                  <a:extLst>
                    <a:ext uri="{FF2B5EF4-FFF2-40B4-BE49-F238E27FC236}">
                      <a16:creationId xmlns:a16="http://schemas.microsoft.com/office/drawing/2014/main" id="{DEACDE3F-3571-479B-8545-A0EB157DFB7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53" name="Straight Connector 152">
                    <a:extLst>
                      <a:ext uri="{FF2B5EF4-FFF2-40B4-BE49-F238E27FC236}">
                        <a16:creationId xmlns:a16="http://schemas.microsoft.com/office/drawing/2014/main" id="{0EBC688C-242B-4AF8-9A28-74C5D3A7DD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a16="http://schemas.microsoft.com/office/drawing/2014/main" id="{C4C8C45C-CEB8-4DEA-A7C9-8028747D4C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Rectangle 5">
                    <a:extLst>
                      <a:ext uri="{FF2B5EF4-FFF2-40B4-BE49-F238E27FC236}">
                        <a16:creationId xmlns:a16="http://schemas.microsoft.com/office/drawing/2014/main" id="{7FC624AF-D992-41C1-A403-A0A4731BE0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96" name="Group 95">
              <a:extLst>
                <a:ext uri="{FF2B5EF4-FFF2-40B4-BE49-F238E27FC236}">
                  <a16:creationId xmlns:a16="http://schemas.microsoft.com/office/drawing/2014/main" id="{F63171A4-E846-4A64-8292-3ED3583B6DE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flipH="1">
              <a:off x="2171191" y="712681"/>
              <a:ext cx="5539609" cy="5682348"/>
              <a:chOff x="6623433" y="457964"/>
              <a:chExt cx="5539609" cy="5682348"/>
            </a:xfrm>
          </p:grpSpPr>
          <p:grpSp>
            <p:nvGrpSpPr>
              <p:cNvPr id="97" name="Group 96">
                <a:extLst>
                  <a:ext uri="{FF2B5EF4-FFF2-40B4-BE49-F238E27FC236}">
                    <a16:creationId xmlns:a16="http://schemas.microsoft.com/office/drawing/2014/main" id="{E59C66F3-BAB8-46AB-849B-0BC14A74B8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a16="http://schemas.microsoft.com/office/drawing/2014/main" id="{68CD087B-52FF-4F11-A251-6F6A6B9093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5" name="Freeform 81">
                  <a:extLst>
                    <a:ext uri="{FF2B5EF4-FFF2-40B4-BE49-F238E27FC236}">
                      <a16:creationId xmlns:a16="http://schemas.microsoft.com/office/drawing/2014/main" id="{7FD7CD23-A1FC-41E8-A563-0B0A87A8F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6" name="Freeform 61">
                  <a:extLst>
                    <a:ext uri="{FF2B5EF4-FFF2-40B4-BE49-F238E27FC236}">
                      <a16:creationId xmlns:a16="http://schemas.microsoft.com/office/drawing/2014/main" id="{A3A34481-695D-470B-9A01-A047EAA615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7" name="Freeform 78">
                  <a:extLst>
                    <a:ext uri="{FF2B5EF4-FFF2-40B4-BE49-F238E27FC236}">
                      <a16:creationId xmlns:a16="http://schemas.microsoft.com/office/drawing/2014/main" id="{5B26EEFA-6CAA-4BF6-B4BD-7C083D59B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8" name="Freeform 84">
                  <a:extLst>
                    <a:ext uri="{FF2B5EF4-FFF2-40B4-BE49-F238E27FC236}">
                      <a16:creationId xmlns:a16="http://schemas.microsoft.com/office/drawing/2014/main" id="{61976329-310A-4F70-B22C-F032D4BF7E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9" name="Freeform 87">
                  <a:extLst>
                    <a:ext uri="{FF2B5EF4-FFF2-40B4-BE49-F238E27FC236}">
                      <a16:creationId xmlns:a16="http://schemas.microsoft.com/office/drawing/2014/main" id="{0A0DA1ED-70C5-4D8F-B61F-F6E9E07D5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0" name="Freeform 60">
                  <a:extLst>
                    <a:ext uri="{FF2B5EF4-FFF2-40B4-BE49-F238E27FC236}">
                      <a16:creationId xmlns:a16="http://schemas.microsoft.com/office/drawing/2014/main" id="{EDF58541-8ECC-487F-96C7-3267D0F9C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1" name="Freeform 59">
                  <a:extLst>
                    <a:ext uri="{FF2B5EF4-FFF2-40B4-BE49-F238E27FC236}">
                      <a16:creationId xmlns:a16="http://schemas.microsoft.com/office/drawing/2014/main" id="{D1DAAA62-5552-4436-97D9-353F629E8A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2" name="Freeform 62">
                  <a:extLst>
                    <a:ext uri="{FF2B5EF4-FFF2-40B4-BE49-F238E27FC236}">
                      <a16:creationId xmlns:a16="http://schemas.microsoft.com/office/drawing/2014/main" id="{EBA1BB6B-72EF-4525-89A1-FC5BE70D71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3" name="Freeform 65">
                  <a:extLst>
                    <a:ext uri="{FF2B5EF4-FFF2-40B4-BE49-F238E27FC236}">
                      <a16:creationId xmlns:a16="http://schemas.microsoft.com/office/drawing/2014/main" id="{D3BD4012-93F7-424A-9146-8E7E831D9E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4" name="Freeform 79">
                  <a:extLst>
                    <a:ext uri="{FF2B5EF4-FFF2-40B4-BE49-F238E27FC236}">
                      <a16:creationId xmlns:a16="http://schemas.microsoft.com/office/drawing/2014/main" id="{A2E36983-6A8E-4C78-AA27-363C0D676C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5" name="Freeform 82">
                  <a:extLst>
                    <a:ext uri="{FF2B5EF4-FFF2-40B4-BE49-F238E27FC236}">
                      <a16:creationId xmlns:a16="http://schemas.microsoft.com/office/drawing/2014/main" id="{AB2380FC-F201-44F0-A531-1402201E4E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6" name="Freeform 85">
                  <a:extLst>
                    <a:ext uri="{FF2B5EF4-FFF2-40B4-BE49-F238E27FC236}">
                      <a16:creationId xmlns:a16="http://schemas.microsoft.com/office/drawing/2014/main" id="{737C3A27-BD47-4E93-A1E3-33B902DD0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7" name="Freeform 88">
                  <a:extLst>
                    <a:ext uri="{FF2B5EF4-FFF2-40B4-BE49-F238E27FC236}">
                      <a16:creationId xmlns:a16="http://schemas.microsoft.com/office/drawing/2014/main" id="{C257BCC6-B88D-4C3B-BEFD-25D320F39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38" name="Group 137">
                  <a:extLst>
                    <a:ext uri="{FF2B5EF4-FFF2-40B4-BE49-F238E27FC236}">
                      <a16:creationId xmlns:a16="http://schemas.microsoft.com/office/drawing/2014/main" id="{0519964D-597A-4E0C-B66C-89D30B8582B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39" name="Line 63">
                    <a:extLst>
                      <a:ext uri="{FF2B5EF4-FFF2-40B4-BE49-F238E27FC236}">
                        <a16:creationId xmlns:a16="http://schemas.microsoft.com/office/drawing/2014/main" id="{A31BADE6-3732-4787-8841-96E8F05C0A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0" name="Line 66">
                    <a:extLst>
                      <a:ext uri="{FF2B5EF4-FFF2-40B4-BE49-F238E27FC236}">
                        <a16:creationId xmlns:a16="http://schemas.microsoft.com/office/drawing/2014/main" id="{447ED593-61E3-4BD7-8984-7FE562154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1" name="Line 67">
                    <a:extLst>
                      <a:ext uri="{FF2B5EF4-FFF2-40B4-BE49-F238E27FC236}">
                        <a16:creationId xmlns:a16="http://schemas.microsoft.com/office/drawing/2014/main" id="{6AD98272-0FC0-49AC-9877-8D2BAA514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2" name="Line 80">
                    <a:extLst>
                      <a:ext uri="{FF2B5EF4-FFF2-40B4-BE49-F238E27FC236}">
                        <a16:creationId xmlns:a16="http://schemas.microsoft.com/office/drawing/2014/main" id="{D54770D9-48C7-4C76-9F40-65C9B9C05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3" name="Line 83">
                    <a:extLst>
                      <a:ext uri="{FF2B5EF4-FFF2-40B4-BE49-F238E27FC236}">
                        <a16:creationId xmlns:a16="http://schemas.microsoft.com/office/drawing/2014/main" id="{4B9C1A3A-3DED-4CC1-820C-16B358DF9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4" name="Line 86">
                    <a:extLst>
                      <a:ext uri="{FF2B5EF4-FFF2-40B4-BE49-F238E27FC236}">
                        <a16:creationId xmlns:a16="http://schemas.microsoft.com/office/drawing/2014/main" id="{2404A56E-8A81-48CB-9AC4-2CB6EA55DD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5" name="Line 89">
                    <a:extLst>
                      <a:ext uri="{FF2B5EF4-FFF2-40B4-BE49-F238E27FC236}">
                        <a16:creationId xmlns:a16="http://schemas.microsoft.com/office/drawing/2014/main" id="{6D6A743B-85A5-41A8-9664-D654620D2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23DAD9FD-AF99-4D89-9BC8-E6739BD17ACA}"/>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6" name="Group 115">
                  <a:extLst>
                    <a:ext uri="{FF2B5EF4-FFF2-40B4-BE49-F238E27FC236}">
                      <a16:creationId xmlns:a16="http://schemas.microsoft.com/office/drawing/2014/main" id="{D7170781-0173-4FAB-8358-42C469FC51A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20" name="Straight Connector 119">
                    <a:extLst>
                      <a:ext uri="{FF2B5EF4-FFF2-40B4-BE49-F238E27FC236}">
                        <a16:creationId xmlns:a16="http://schemas.microsoft.com/office/drawing/2014/main" id="{03C55E22-B879-4AE0-BC46-BA8A4E950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A07E073-1978-4DCC-9E5C-FF89EF524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a16="http://schemas.microsoft.com/office/drawing/2014/main" id="{5691F80E-D2E0-4E78-AA76-8D827AE410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30">
                    <a:extLst>
                      <a:ext uri="{FF2B5EF4-FFF2-40B4-BE49-F238E27FC236}">
                        <a16:creationId xmlns:a16="http://schemas.microsoft.com/office/drawing/2014/main" id="{E34C55D1-5C55-44D3-9C26-E1951DA39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7" name="Group 116">
                  <a:extLst>
                    <a:ext uri="{FF2B5EF4-FFF2-40B4-BE49-F238E27FC236}">
                      <a16:creationId xmlns:a16="http://schemas.microsoft.com/office/drawing/2014/main" id="{4C9CB0E6-07EF-4140-926D-D380C1A88EB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a16="http://schemas.microsoft.com/office/drawing/2014/main" id="{263BBD78-504D-435B-8933-2C460DC38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9" name="Freeform: Shape 118">
                    <a:extLst>
                      <a:ext uri="{FF2B5EF4-FFF2-40B4-BE49-F238E27FC236}">
                        <a16:creationId xmlns:a16="http://schemas.microsoft.com/office/drawing/2014/main" id="{1AD78D29-1FCF-4E88-A958-924F701D5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9" name="Group 98">
                <a:extLst>
                  <a:ext uri="{FF2B5EF4-FFF2-40B4-BE49-F238E27FC236}">
                    <a16:creationId xmlns:a16="http://schemas.microsoft.com/office/drawing/2014/main" id="{EA551A3F-69EF-45CC-87F7-867808A3FAD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12" name="Group 111">
                  <a:extLst>
                    <a:ext uri="{FF2B5EF4-FFF2-40B4-BE49-F238E27FC236}">
                      <a16:creationId xmlns:a16="http://schemas.microsoft.com/office/drawing/2014/main" id="{12724B09-E74E-49FA-BB5D-583BB89B798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4" name="Freeform 68">
                    <a:extLst>
                      <a:ext uri="{FF2B5EF4-FFF2-40B4-BE49-F238E27FC236}">
                        <a16:creationId xmlns:a16="http://schemas.microsoft.com/office/drawing/2014/main" id="{DA2788BF-64AD-4328-8CB9-8C2C98CF54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5" name="Freeform 69">
                    <a:extLst>
                      <a:ext uri="{FF2B5EF4-FFF2-40B4-BE49-F238E27FC236}">
                        <a16:creationId xmlns:a16="http://schemas.microsoft.com/office/drawing/2014/main" id="{D9591CB5-16C9-44FC-B125-529D33F91B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3" name="Line 70">
                  <a:extLst>
                    <a:ext uri="{FF2B5EF4-FFF2-40B4-BE49-F238E27FC236}">
                      <a16:creationId xmlns:a16="http://schemas.microsoft.com/office/drawing/2014/main" id="{4F82A945-38F0-45AF-A28A-C6A0E6A2E7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0" name="Group 99">
                <a:extLst>
                  <a:ext uri="{FF2B5EF4-FFF2-40B4-BE49-F238E27FC236}">
                    <a16:creationId xmlns:a16="http://schemas.microsoft.com/office/drawing/2014/main" id="{80FA6744-F48F-4652-86E5-BA3ABEF3227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a16="http://schemas.microsoft.com/office/drawing/2014/main" id="{FAC3DEAD-5797-4CA1-A8F2-3F487AAC6B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69">
                  <a:extLst>
                    <a:ext uri="{FF2B5EF4-FFF2-40B4-BE49-F238E27FC236}">
                      <a16:creationId xmlns:a16="http://schemas.microsoft.com/office/drawing/2014/main" id="{F9AF9D64-C9FB-4D32-993D-3423A2E55E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Line 70">
                  <a:extLst>
                    <a:ext uri="{FF2B5EF4-FFF2-40B4-BE49-F238E27FC236}">
                      <a16:creationId xmlns:a16="http://schemas.microsoft.com/office/drawing/2014/main" id="{9097AC72-422F-4CE0-A772-A63E2294A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a:extLst>
                  <a:ext uri="{FF2B5EF4-FFF2-40B4-BE49-F238E27FC236}">
                    <a16:creationId xmlns:a16="http://schemas.microsoft.com/office/drawing/2014/main" id="{1A6B3F4D-48A0-4FC2-8720-2606D6AA04C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02" name="Group 101">
                  <a:extLst>
                    <a:ext uri="{FF2B5EF4-FFF2-40B4-BE49-F238E27FC236}">
                      <a16:creationId xmlns:a16="http://schemas.microsoft.com/office/drawing/2014/main" id="{67E4FA26-563D-4D19-BAEB-A370818E51A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a16="http://schemas.microsoft.com/office/drawing/2014/main" id="{03B51AAC-6B1D-43D1-8885-402653BA90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8" name="Freeform: Shape 107">
                    <a:extLst>
                      <a:ext uri="{FF2B5EF4-FFF2-40B4-BE49-F238E27FC236}">
                        <a16:creationId xmlns:a16="http://schemas.microsoft.com/office/drawing/2014/main" id="{CF4180FB-7FBD-421F-A284-4C2CC61B38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03" name="Group 102">
                  <a:extLst>
                    <a:ext uri="{FF2B5EF4-FFF2-40B4-BE49-F238E27FC236}">
                      <a16:creationId xmlns:a16="http://schemas.microsoft.com/office/drawing/2014/main" id="{28E615C5-6A2E-4BF3-A3A8-9061C5B1B84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a16="http://schemas.microsoft.com/office/drawing/2014/main" id="{B15A4CEB-6B8D-48C3-8484-3EC282A34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a16="http://schemas.microsoft.com/office/drawing/2014/main" id="{38F7FD7D-E582-4214-B1B3-D28913055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5">
                    <a:extLst>
                      <a:ext uri="{FF2B5EF4-FFF2-40B4-BE49-F238E27FC236}">
                        <a16:creationId xmlns:a16="http://schemas.microsoft.com/office/drawing/2014/main" id="{B74D1DAC-C0D4-447E-8665-EAFF34F4E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spTree>
    <p:extLst>
      <p:ext uri="{BB962C8B-B14F-4D97-AF65-F5344CB8AC3E}">
        <p14:creationId xmlns:p14="http://schemas.microsoft.com/office/powerpoint/2010/main" val="1868871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530307" y="142049"/>
            <a:ext cx="3856679" cy="1847528"/>
          </a:xfrm>
        </p:spPr>
        <p:txBody>
          <a:bodyPr>
            <a:noAutofit/>
          </a:bodyPr>
          <a:lstStyle>
            <a:lvl1pPr algn="ctr">
              <a:defRPr/>
            </a:lvl1pPr>
          </a:lstStyle>
          <a:p>
            <a:r>
              <a:rPr lang="en-US" dirty="0"/>
              <a:t>Click to add title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2179125" y="2428148"/>
            <a:ext cx="540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03" name="Content Placeholder 2">
            <a:extLst>
              <a:ext uri="{FF2B5EF4-FFF2-40B4-BE49-F238E27FC236}">
                <a16:creationId xmlns:a16="http://schemas.microsoft.com/office/drawing/2014/main" id="{E4838519-F7BD-42C9-BDE6-B4D6DF7E1175}"/>
              </a:ext>
            </a:extLst>
          </p:cNvPr>
          <p:cNvSpPr>
            <a:spLocks noGrp="1"/>
          </p:cNvSpPr>
          <p:nvPr>
            <p:ph idx="13" hasCustomPrompt="1"/>
          </p:nvPr>
        </p:nvSpPr>
        <p:spPr>
          <a:xfrm>
            <a:off x="907606" y="2877018"/>
            <a:ext cx="3060000" cy="2938561"/>
          </a:xfrm>
        </p:spPr>
        <p:txBody>
          <a:bodyPr>
            <a:normAutofit/>
          </a:bodyPr>
          <a:lstStyle>
            <a:lvl1pPr algn="ctr">
              <a:defRPr/>
            </a:lvl1pPr>
          </a:lstStyle>
          <a:p>
            <a:pPr marL="0" indent="0" algn="ctr">
              <a:buNone/>
            </a:pPr>
            <a:r>
              <a:rPr lang="en-US" dirty="0"/>
              <a:t>Click to add text</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a:xfrm>
            <a:off x="450000" y="6357168"/>
            <a:ext cx="1480400" cy="461665"/>
          </a:xfrm>
        </p:spPr>
        <p:txBody>
          <a:bodyPr/>
          <a:lstStyle>
            <a:lvl1pPr>
              <a:defRPr/>
            </a:lvl1pPr>
          </a:lstStyle>
          <a:p>
            <a:fld id="{20C4E3B5-1144-4D8B-B9AB-3C46C15254E5}" type="datetime1">
              <a:rPr lang="en-US" smtClean="0"/>
              <a:t>11/25/2023</a:t>
            </a:fld>
            <a:endParaRPr lang="en-US" dirty="0"/>
          </a:p>
        </p:txBody>
      </p:sp>
      <p:sp>
        <p:nvSpPr>
          <p:cNvPr id="9" name="Picture Placeholder 8">
            <a:extLst>
              <a:ext uri="{FF2B5EF4-FFF2-40B4-BE49-F238E27FC236}">
                <a16:creationId xmlns:a16="http://schemas.microsoft.com/office/drawing/2014/main" id="{EF1A84F6-2D30-446A-9D91-44FBCB825679}"/>
              </a:ext>
            </a:extLst>
          </p:cNvPr>
          <p:cNvSpPr>
            <a:spLocks noGrp="1"/>
          </p:cNvSpPr>
          <p:nvPr>
            <p:ph type="pic" sz="quarter" idx="14" hasCustomPrompt="1"/>
          </p:nvPr>
        </p:nvSpPr>
        <p:spPr>
          <a:xfrm>
            <a:off x="4979987" y="0"/>
            <a:ext cx="7212013" cy="6858000"/>
          </a:xfrm>
        </p:spPr>
        <p:txBody>
          <a:bodyPr/>
          <a:lstStyle>
            <a:lvl1pPr marL="0" indent="0" algn="ctr">
              <a:buNone/>
              <a:defRPr/>
            </a:lvl1pPr>
          </a:lstStyle>
          <a:p>
            <a:r>
              <a:rPr lang="en-US" dirty="0"/>
              <a:t>Click to add picture</a:t>
            </a:r>
          </a:p>
        </p:txBody>
      </p:sp>
    </p:spTree>
    <p:extLst>
      <p:ext uri="{BB962C8B-B14F-4D97-AF65-F5344CB8AC3E}">
        <p14:creationId xmlns:p14="http://schemas.microsoft.com/office/powerpoint/2010/main" val="446465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4056600" y="147487"/>
            <a:ext cx="4078800" cy="1842090"/>
          </a:xfrm>
        </p:spPr>
        <p:txBody>
          <a:bodyPr>
            <a:noAutofit/>
          </a:bodyPr>
          <a:lstStyle>
            <a:lvl1pPr algn="ctr">
              <a:defRPr/>
            </a:lvl1pPr>
          </a:lstStyle>
          <a:p>
            <a:r>
              <a:rPr lang="en-US" dirty="0"/>
              <a:t>Click to add title</a:t>
            </a:r>
          </a:p>
        </p:txBody>
      </p:sp>
      <p:sp>
        <p:nvSpPr>
          <p:cNvPr id="95" name="Text Placeholder 94">
            <a:extLst>
              <a:ext uri="{FF2B5EF4-FFF2-40B4-BE49-F238E27FC236}">
                <a16:creationId xmlns:a16="http://schemas.microsoft.com/office/drawing/2014/main" id="{376C93AE-577A-4E39-B37B-F54DD619E8E9}"/>
              </a:ext>
            </a:extLst>
          </p:cNvPr>
          <p:cNvSpPr>
            <a:spLocks noGrp="1"/>
          </p:cNvSpPr>
          <p:nvPr>
            <p:ph type="body" sz="quarter" idx="13" hasCustomPrompt="1"/>
          </p:nvPr>
        </p:nvSpPr>
        <p:spPr>
          <a:xfrm>
            <a:off x="3686175" y="2876550"/>
            <a:ext cx="4819650" cy="2875321"/>
          </a:xfrm>
        </p:spPr>
        <p:txBody>
          <a:bodyPr>
            <a:normAutofit/>
          </a:bodyPr>
          <a:lstStyle>
            <a:lvl1pPr marL="0" indent="0" algn="ctr">
              <a:buNone/>
              <a:defRPr sz="1600" baseline="0"/>
            </a:lvl1pPr>
            <a:lvl2pPr marL="360000" indent="0" algn="ctr">
              <a:buFont typeface="Arial" panose="020B0604020202020204" pitchFamily="34" charset="0"/>
              <a:buNone/>
              <a:defRPr/>
            </a:lvl2pPr>
            <a:lvl3pPr marL="720000" indent="0" algn="ctr">
              <a:buNone/>
              <a:defRPr/>
            </a:lvl3pPr>
            <a:lvl4pPr marL="1080000" indent="0" algn="ctr">
              <a:buFont typeface="Arial" panose="020B0604020202020204" pitchFamily="34" charset="0"/>
              <a:buNone/>
              <a:defRPr/>
            </a:lvl4pPr>
            <a:lvl5pPr marL="1440000" indent="0" algn="ctr">
              <a:buNone/>
              <a:defRPr/>
            </a:lvl5pPr>
          </a:lstStyle>
          <a:p>
            <a:pPr lvl="0"/>
            <a:r>
              <a:rPr lang="en-US" dirty="0"/>
              <a:t>Click to add text</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fld id="{448F4AEB-65BE-4596-B992-33A3984F016B}" type="datetime1">
              <a:rPr lang="en-US" smtClean="0"/>
              <a:t>11/25/2023</a:t>
            </a:fld>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r>
              <a:rPr lang="en-US"/>
              <a:t>MCA-Mini Project</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grpSp>
        <p:nvGrpSpPr>
          <p:cNvPr id="6" name="Group 5">
            <a:extLst>
              <a:ext uri="{FF2B5EF4-FFF2-40B4-BE49-F238E27FC236}">
                <a16:creationId xmlns:a16="http://schemas.microsoft.com/office/drawing/2014/main" id="{4DF41F26-BFC3-471C-AEBF-8D613043F8A1}"/>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199766" y="716800"/>
            <a:ext cx="3838575" cy="5583025"/>
            <a:chOff x="199766" y="716800"/>
            <a:chExt cx="3838575" cy="5583025"/>
          </a:xfrm>
        </p:grpSpPr>
        <p:grpSp>
          <p:nvGrpSpPr>
            <p:cNvPr id="7" name="Group 6">
              <a:extLst>
                <a:ext uri="{FF2B5EF4-FFF2-40B4-BE49-F238E27FC236}">
                  <a16:creationId xmlns:a16="http://schemas.microsoft.com/office/drawing/2014/main" id="{CD3F709F-F0BC-4149-B83C-D6E0B13F9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26" name="Freeform 64">
                <a:extLst>
                  <a:ext uri="{FF2B5EF4-FFF2-40B4-BE49-F238E27FC236}">
                    <a16:creationId xmlns:a16="http://schemas.microsoft.com/office/drawing/2014/main" id="{5C5EF830-776D-4D9D-B2AD-E2EF27FE2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24555386-DD07-47B5-8731-6188F0440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98AACD5A-587D-4523-8687-E39554A9EE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056E6FE3-AE0B-4665-BDC4-C43B088EA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3341E111-158B-46EB-85CF-76ACE2E63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B6BAC346-F465-42C1-B326-511CDAAF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1EFAE7C-FB00-406B-B543-258ECBA85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7B8E44F7-B4B5-407F-8CBF-2EF396585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E5CB4BB7-46DD-4D14-AF85-0E13EFBA6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F7F8EDDC-B124-4CF0-9C0B-036D7E9203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F9979D20-23CA-44BF-94E4-277FAA877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64DA53E4-1E27-44B2-9EA5-375E3D20A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AF41DBD5-F7CA-43C7-B477-6E93D8DC0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8DE355CC-A733-4109-AC9E-4E5E96E35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C60E99C1-AC1B-4267-A404-07CA28EA1A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46BA754B-AF8C-4E32-B5D4-BD2CA1341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AA7154F4-DAA9-42B8-9C79-E7D89EB92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CFCCE002-4181-4663-B8B4-5B5CC711B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B3C1286A-A92F-45A8-A144-C4EBF3B8B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31993490-8FCD-4048-A2E8-0A217FF65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33AF3440-700A-44B0-A0D1-1E6301F18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F17E7CAB-5E29-47AC-91E8-B488D357F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8" name="Group 7">
              <a:extLst>
                <a:ext uri="{FF2B5EF4-FFF2-40B4-BE49-F238E27FC236}">
                  <a16:creationId xmlns:a16="http://schemas.microsoft.com/office/drawing/2014/main" id="{D713AE0B-3A03-4CCB-B15E-CAF75D8558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18" name="Group 17">
                <a:extLst>
                  <a:ext uri="{FF2B5EF4-FFF2-40B4-BE49-F238E27FC236}">
                    <a16:creationId xmlns:a16="http://schemas.microsoft.com/office/drawing/2014/main" id="{94CC0330-760F-4B4E-BE37-D345B5B2E8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8B6C8306-3715-4107-BA99-68EB308CA1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A4B3797-F2A4-43E3-B8F8-8BC4B0FBDE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BB27766D-84D5-4D02-AE36-3149427B22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F1C8A62-8495-422A-9A73-9C59C603F6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B1CEBFBC-BC6E-4C5F-BEC4-DD2079D8E2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969A298F-AA6C-4139-992B-E27C08546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972AA363-33A2-4979-9DE5-9FA8ACADE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 name="Group 8">
              <a:extLst>
                <a:ext uri="{FF2B5EF4-FFF2-40B4-BE49-F238E27FC236}">
                  <a16:creationId xmlns:a16="http://schemas.microsoft.com/office/drawing/2014/main" id="{A3822750-6B8C-4F83-9CAD-F924EF4937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0" name="Group 9">
                <a:extLst>
                  <a:ext uri="{FF2B5EF4-FFF2-40B4-BE49-F238E27FC236}">
                    <a16:creationId xmlns:a16="http://schemas.microsoft.com/office/drawing/2014/main" id="{58523E1A-71CD-4B09-A4F4-07F86003B4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15" name="Freeform 68">
                  <a:extLst>
                    <a:ext uri="{FF2B5EF4-FFF2-40B4-BE49-F238E27FC236}">
                      <a16:creationId xmlns:a16="http://schemas.microsoft.com/office/drawing/2014/main" id="{169972B1-6443-4F74-80F9-BB4943CD30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69">
                  <a:extLst>
                    <a:ext uri="{FF2B5EF4-FFF2-40B4-BE49-F238E27FC236}">
                      <a16:creationId xmlns:a16="http://schemas.microsoft.com/office/drawing/2014/main" id="{EB69F32F-40CA-458E-B833-E909ADFDD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Line 70">
                  <a:extLst>
                    <a:ext uri="{FF2B5EF4-FFF2-40B4-BE49-F238E27FC236}">
                      <a16:creationId xmlns:a16="http://schemas.microsoft.com/office/drawing/2014/main" id="{5B2FEC36-803B-49C9-8313-D558457B25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 name="Group 10">
                <a:extLst>
                  <a:ext uri="{FF2B5EF4-FFF2-40B4-BE49-F238E27FC236}">
                    <a16:creationId xmlns:a16="http://schemas.microsoft.com/office/drawing/2014/main" id="{5178F1E3-F49B-4E7A-BA5C-B2BFD9A636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12" name="Freeform 68">
                  <a:extLst>
                    <a:ext uri="{FF2B5EF4-FFF2-40B4-BE49-F238E27FC236}">
                      <a16:creationId xmlns:a16="http://schemas.microsoft.com/office/drawing/2014/main" id="{9F18055A-6D8B-4373-A010-59AE8C813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Freeform 69">
                  <a:extLst>
                    <a:ext uri="{FF2B5EF4-FFF2-40B4-BE49-F238E27FC236}">
                      <a16:creationId xmlns:a16="http://schemas.microsoft.com/office/drawing/2014/main" id="{2612E838-0F14-4DE7-AD23-6A83078511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Line 70">
                  <a:extLst>
                    <a:ext uri="{FF2B5EF4-FFF2-40B4-BE49-F238E27FC236}">
                      <a16:creationId xmlns:a16="http://schemas.microsoft.com/office/drawing/2014/main" id="{AF3F8EED-B567-43E0-8B31-5A5E7AFB2D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48" name="Group 47">
            <a:extLst>
              <a:ext uri="{FF2B5EF4-FFF2-40B4-BE49-F238E27FC236}">
                <a16:creationId xmlns:a16="http://schemas.microsoft.com/office/drawing/2014/main" id="{952B8C31-9649-4E69-B31C-D77394EE2339}"/>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49" name="Group 48">
              <a:extLst>
                <a:ext uri="{FF2B5EF4-FFF2-40B4-BE49-F238E27FC236}">
                  <a16:creationId xmlns:a16="http://schemas.microsoft.com/office/drawing/2014/main" id="{269D1249-EDCC-41AC-BA08-E670FB4E33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68" name="Freeform 64">
                <a:extLst>
                  <a:ext uri="{FF2B5EF4-FFF2-40B4-BE49-F238E27FC236}">
                    <a16:creationId xmlns:a16="http://schemas.microsoft.com/office/drawing/2014/main" id="{EA5EA6EB-846A-4897-AE83-5BDD96A4F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1">
                <a:extLst>
                  <a:ext uri="{FF2B5EF4-FFF2-40B4-BE49-F238E27FC236}">
                    <a16:creationId xmlns:a16="http://schemas.microsoft.com/office/drawing/2014/main" id="{185EF0DB-BE87-4CDD-823B-E66511379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1">
                <a:extLst>
                  <a:ext uri="{FF2B5EF4-FFF2-40B4-BE49-F238E27FC236}">
                    <a16:creationId xmlns:a16="http://schemas.microsoft.com/office/drawing/2014/main" id="{9AC9E234-4400-46EB-92D7-9B53A68B9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78">
                <a:extLst>
                  <a:ext uri="{FF2B5EF4-FFF2-40B4-BE49-F238E27FC236}">
                    <a16:creationId xmlns:a16="http://schemas.microsoft.com/office/drawing/2014/main" id="{A0C06F74-3085-4BB3-9758-D97415975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84">
                <a:extLst>
                  <a:ext uri="{FF2B5EF4-FFF2-40B4-BE49-F238E27FC236}">
                    <a16:creationId xmlns:a16="http://schemas.microsoft.com/office/drawing/2014/main" id="{9EA54D9F-32B0-4B48-B93A-B5A9E3DC6B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87">
                <a:extLst>
                  <a:ext uri="{FF2B5EF4-FFF2-40B4-BE49-F238E27FC236}">
                    <a16:creationId xmlns:a16="http://schemas.microsoft.com/office/drawing/2014/main" id="{3858A715-B583-4779-A1D2-86822F2CB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60">
                <a:extLst>
                  <a:ext uri="{FF2B5EF4-FFF2-40B4-BE49-F238E27FC236}">
                    <a16:creationId xmlns:a16="http://schemas.microsoft.com/office/drawing/2014/main" id="{ECAE61B9-0396-4F89-85E9-EB174D639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59">
                <a:extLst>
                  <a:ext uri="{FF2B5EF4-FFF2-40B4-BE49-F238E27FC236}">
                    <a16:creationId xmlns:a16="http://schemas.microsoft.com/office/drawing/2014/main" id="{46E4F030-726A-40ED-810F-C9F2379183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62">
                <a:extLst>
                  <a:ext uri="{FF2B5EF4-FFF2-40B4-BE49-F238E27FC236}">
                    <a16:creationId xmlns:a16="http://schemas.microsoft.com/office/drawing/2014/main" id="{B3148C64-AE70-4F9D-B6CE-5C92B9922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65">
                <a:extLst>
                  <a:ext uri="{FF2B5EF4-FFF2-40B4-BE49-F238E27FC236}">
                    <a16:creationId xmlns:a16="http://schemas.microsoft.com/office/drawing/2014/main" id="{78C97992-BC56-40D7-A639-3D314871C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8" name="Freeform 79">
                <a:extLst>
                  <a:ext uri="{FF2B5EF4-FFF2-40B4-BE49-F238E27FC236}">
                    <a16:creationId xmlns:a16="http://schemas.microsoft.com/office/drawing/2014/main" id="{469CAD99-0EFE-4B8E-922B-0C2BCFFD5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9" name="Freeform 82">
                <a:extLst>
                  <a:ext uri="{FF2B5EF4-FFF2-40B4-BE49-F238E27FC236}">
                    <a16:creationId xmlns:a16="http://schemas.microsoft.com/office/drawing/2014/main" id="{1D00B441-E5A3-4411-9B05-8E09BFF62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0" name="Freeform 85">
                <a:extLst>
                  <a:ext uri="{FF2B5EF4-FFF2-40B4-BE49-F238E27FC236}">
                    <a16:creationId xmlns:a16="http://schemas.microsoft.com/office/drawing/2014/main" id="{3FFE4E0B-A703-4655-B55F-44B3A3902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8">
                <a:extLst>
                  <a:ext uri="{FF2B5EF4-FFF2-40B4-BE49-F238E27FC236}">
                    <a16:creationId xmlns:a16="http://schemas.microsoft.com/office/drawing/2014/main" id="{F19632C2-B953-4CD1-9EAA-5C1FEA3EF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82" name="Group 81">
                <a:extLst>
                  <a:ext uri="{FF2B5EF4-FFF2-40B4-BE49-F238E27FC236}">
                    <a16:creationId xmlns:a16="http://schemas.microsoft.com/office/drawing/2014/main" id="{DBDC3951-9E4C-4062-9B43-3038D9058A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83" name="Line 63">
                  <a:extLst>
                    <a:ext uri="{FF2B5EF4-FFF2-40B4-BE49-F238E27FC236}">
                      <a16:creationId xmlns:a16="http://schemas.microsoft.com/office/drawing/2014/main" id="{2764EF0E-A104-46C9-B242-778009E49E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66">
                  <a:extLst>
                    <a:ext uri="{FF2B5EF4-FFF2-40B4-BE49-F238E27FC236}">
                      <a16:creationId xmlns:a16="http://schemas.microsoft.com/office/drawing/2014/main" id="{D0A8B652-41E0-456C-9C9F-1F0EC0089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67">
                  <a:extLst>
                    <a:ext uri="{FF2B5EF4-FFF2-40B4-BE49-F238E27FC236}">
                      <a16:creationId xmlns:a16="http://schemas.microsoft.com/office/drawing/2014/main" id="{802E547A-C876-460C-B6A4-BCE8D39DA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6" name="Line 80">
                  <a:extLst>
                    <a:ext uri="{FF2B5EF4-FFF2-40B4-BE49-F238E27FC236}">
                      <a16:creationId xmlns:a16="http://schemas.microsoft.com/office/drawing/2014/main" id="{00363E6C-7B8D-4E1D-A93E-E73306E130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7" name="Line 83">
                  <a:extLst>
                    <a:ext uri="{FF2B5EF4-FFF2-40B4-BE49-F238E27FC236}">
                      <a16:creationId xmlns:a16="http://schemas.microsoft.com/office/drawing/2014/main" id="{206E174F-B8D0-4FFD-A1B5-56BFC5CCE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8" name="Line 86">
                  <a:extLst>
                    <a:ext uri="{FF2B5EF4-FFF2-40B4-BE49-F238E27FC236}">
                      <a16:creationId xmlns:a16="http://schemas.microsoft.com/office/drawing/2014/main" id="{3A10191E-76B5-4841-B32D-0DF6EAB639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9" name="Line 89">
                  <a:extLst>
                    <a:ext uri="{FF2B5EF4-FFF2-40B4-BE49-F238E27FC236}">
                      <a16:creationId xmlns:a16="http://schemas.microsoft.com/office/drawing/2014/main" id="{CF67EF0B-5FE7-4D99-8B38-95B1706F07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0B39CF0F-2997-4D96-8F17-211C97D87D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60" name="Group 59">
                <a:extLst>
                  <a:ext uri="{FF2B5EF4-FFF2-40B4-BE49-F238E27FC236}">
                    <a16:creationId xmlns:a16="http://schemas.microsoft.com/office/drawing/2014/main" id="{6408937D-7FFE-4D6C-AF79-1F60035CC7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4" name="Straight Connector 63">
                  <a:extLst>
                    <a:ext uri="{FF2B5EF4-FFF2-40B4-BE49-F238E27FC236}">
                      <a16:creationId xmlns:a16="http://schemas.microsoft.com/office/drawing/2014/main" id="{749AA60A-BD5D-4647-AE8A-DF411C654B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F335D2B-768D-4700-A35C-F54A7BD352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6" name="Rectangle 30">
                  <a:extLst>
                    <a:ext uri="{FF2B5EF4-FFF2-40B4-BE49-F238E27FC236}">
                      <a16:creationId xmlns:a16="http://schemas.microsoft.com/office/drawing/2014/main" id="{B6F1EDEE-EDB1-4759-9339-8F60B631A3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30">
                  <a:extLst>
                    <a:ext uri="{FF2B5EF4-FFF2-40B4-BE49-F238E27FC236}">
                      <a16:creationId xmlns:a16="http://schemas.microsoft.com/office/drawing/2014/main" id="{305D4D3B-BD5E-44BE-BE6A-4C9184593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Group 60">
                <a:extLst>
                  <a:ext uri="{FF2B5EF4-FFF2-40B4-BE49-F238E27FC236}">
                    <a16:creationId xmlns:a16="http://schemas.microsoft.com/office/drawing/2014/main" id="{30748E9E-1F8D-4FB9-89D6-F5B35B5049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62" name="Freeform: Shape 61">
                  <a:extLst>
                    <a:ext uri="{FF2B5EF4-FFF2-40B4-BE49-F238E27FC236}">
                      <a16:creationId xmlns:a16="http://schemas.microsoft.com/office/drawing/2014/main" id="{B56CFFBA-D942-451F-B4E0-133DEA264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63" name="Freeform: Shape 62">
                  <a:extLst>
                    <a:ext uri="{FF2B5EF4-FFF2-40B4-BE49-F238E27FC236}">
                      <a16:creationId xmlns:a16="http://schemas.microsoft.com/office/drawing/2014/main" id="{1B25F38B-03B2-435D-82ED-142D2AB4D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E1A0A593-F414-4B02-A355-AC7A50A7E0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52" name="Group 51">
                <a:extLst>
                  <a:ext uri="{FF2B5EF4-FFF2-40B4-BE49-F238E27FC236}">
                    <a16:creationId xmlns:a16="http://schemas.microsoft.com/office/drawing/2014/main" id="{1BA06E81-194E-43F2-B418-BF8101EAAE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57" name="Freeform 68">
                  <a:extLst>
                    <a:ext uri="{FF2B5EF4-FFF2-40B4-BE49-F238E27FC236}">
                      <a16:creationId xmlns:a16="http://schemas.microsoft.com/office/drawing/2014/main" id="{ABE6BF78-8FF2-4595-9072-48ACEBE20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8" name="Freeform 69">
                  <a:extLst>
                    <a:ext uri="{FF2B5EF4-FFF2-40B4-BE49-F238E27FC236}">
                      <a16:creationId xmlns:a16="http://schemas.microsoft.com/office/drawing/2014/main" id="{E182745B-1C12-49AC-97AD-501D806E9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9" name="Line 70">
                  <a:extLst>
                    <a:ext uri="{FF2B5EF4-FFF2-40B4-BE49-F238E27FC236}">
                      <a16:creationId xmlns:a16="http://schemas.microsoft.com/office/drawing/2014/main" id="{56B38515-A1C4-46D9-AEC6-E55E1CB733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a:extLst>
                  <a:ext uri="{FF2B5EF4-FFF2-40B4-BE49-F238E27FC236}">
                    <a16:creationId xmlns:a16="http://schemas.microsoft.com/office/drawing/2014/main" id="{C9A4424F-2DA0-4E5A-9291-0A5FCE5575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54" name="Freeform 68">
                  <a:extLst>
                    <a:ext uri="{FF2B5EF4-FFF2-40B4-BE49-F238E27FC236}">
                      <a16:creationId xmlns:a16="http://schemas.microsoft.com/office/drawing/2014/main" id="{8609BA22-8E70-41AA-BACA-C9F8A789B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C2F49FC5-EFC3-4A02-9782-EC06564A9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6" name="Line 70">
                  <a:extLst>
                    <a:ext uri="{FF2B5EF4-FFF2-40B4-BE49-F238E27FC236}">
                      <a16:creationId xmlns:a16="http://schemas.microsoft.com/office/drawing/2014/main" id="{782187F0-090B-4C65-B604-5DD33B4FF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826000" y="2428148"/>
            <a:ext cx="540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9438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989400" y="563402"/>
            <a:ext cx="4075200" cy="2058573"/>
          </a:xfrm>
        </p:spPr>
        <p:txBody>
          <a:bodyPr>
            <a:noAutofit/>
          </a:bodyPr>
          <a:lstStyle>
            <a:lvl1pPr algn="ctr">
              <a:defRPr sz="3200"/>
            </a:lvl1pPr>
          </a:lstStyle>
          <a:p>
            <a:r>
              <a:rPr lang="en-US" dirty="0"/>
              <a:t>Click to add title</a:t>
            </a:r>
          </a:p>
        </p:txBody>
      </p:sp>
      <p:sp>
        <p:nvSpPr>
          <p:cNvPr id="20" name="Subtitle 7">
            <a:extLst>
              <a:ext uri="{FF2B5EF4-FFF2-40B4-BE49-F238E27FC236}">
                <a16:creationId xmlns:a16="http://schemas.microsoft.com/office/drawing/2014/main" id="{C2777538-58E6-494C-A27B-B70346B0F395}"/>
              </a:ext>
            </a:extLst>
          </p:cNvPr>
          <p:cNvSpPr>
            <a:spLocks noGrp="1"/>
          </p:cNvSpPr>
          <p:nvPr>
            <p:ph type="subTitle" idx="1" hasCustomPrompt="1"/>
          </p:nvPr>
        </p:nvSpPr>
        <p:spPr>
          <a:xfrm>
            <a:off x="990000" y="4021861"/>
            <a:ext cx="4075200" cy="1071249"/>
          </a:xfrm>
        </p:spPr>
        <p:txBody>
          <a:bodyPr anchor="ctr" anchorCtr="0">
            <a:noAutofit/>
          </a:bodyPr>
          <a:lstStyle>
            <a:lvl1pPr marL="0" indent="0" algn="ctr">
              <a:buNone/>
              <a:defRPr/>
            </a:lvl1pPr>
          </a:lstStyle>
          <a:p>
            <a:r>
              <a:rPr lang="en-US" dirty="0">
                <a:cs typeface="Calibri"/>
              </a:rPr>
              <a:t>Click to add subtitle</a:t>
            </a:r>
            <a:endParaRPr lang="en-US" dirty="0"/>
          </a:p>
        </p:txBody>
      </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hasCustomPrompt="1"/>
          </p:nvPr>
        </p:nvSpPr>
        <p:spPr>
          <a:xfrm>
            <a:off x="6654800" y="563563"/>
            <a:ext cx="4995863" cy="2706687"/>
          </a:xfrm>
        </p:spPr>
        <p:txBody>
          <a:bodyPr>
            <a:normAutofit/>
          </a:bodyPr>
          <a:lstStyle>
            <a:lvl1pPr marL="0" indent="0" algn="ctr">
              <a:buNone/>
              <a:defRPr sz="1600"/>
            </a:lvl1pPr>
          </a:lstStyle>
          <a:p>
            <a:r>
              <a:rPr lang="en-US" dirty="0"/>
              <a:t>Click to add picture</a:t>
            </a:r>
          </a:p>
        </p:txBody>
      </p:sp>
      <p:sp>
        <p:nvSpPr>
          <p:cNvPr id="26" name="Picture Placeholder 25">
            <a:extLst>
              <a:ext uri="{FF2B5EF4-FFF2-40B4-BE49-F238E27FC236}">
                <a16:creationId xmlns:a16="http://schemas.microsoft.com/office/drawing/2014/main" id="{92FA415D-7F98-4C81-A18F-A114BF021CC5}"/>
              </a:ext>
            </a:extLst>
          </p:cNvPr>
          <p:cNvSpPr>
            <a:spLocks noGrp="1"/>
          </p:cNvSpPr>
          <p:nvPr>
            <p:ph type="pic" sz="quarter" idx="14" hasCustomPrompt="1"/>
          </p:nvPr>
        </p:nvSpPr>
        <p:spPr>
          <a:xfrm>
            <a:off x="6654800" y="3587750"/>
            <a:ext cx="4995863" cy="2698750"/>
          </a:xfrm>
        </p:spPr>
        <p:txBody>
          <a:bodyPr>
            <a:normAutofit/>
          </a:bodyPr>
          <a:lstStyle>
            <a:lvl1pPr marL="0" indent="0" algn="ctr">
              <a:buNone/>
              <a:defRPr sz="1600"/>
            </a:lvl1pPr>
          </a:lstStyle>
          <a:p>
            <a:r>
              <a:rPr lang="en-US" dirty="0"/>
              <a:t>Click to add picture</a:t>
            </a:r>
          </a:p>
        </p:txBody>
      </p:sp>
      <p:grpSp>
        <p:nvGrpSpPr>
          <p:cNvPr id="6" name="Group 5">
            <a:extLst>
              <a:ext uri="{FF2B5EF4-FFF2-40B4-BE49-F238E27FC236}">
                <a16:creationId xmlns:a16="http://schemas.microsoft.com/office/drawing/2014/main" id="{36D3DA45-FD99-405B-8BF9-260DD97C0D4F}"/>
              </a:ext>
              <a:ext uri="{C183D7F6-B498-43B3-948B-1728B52AA6E4}">
                <adec:decorative xmlns:adec="http://schemas.microsoft.com/office/drawing/2017/decorative" val="1"/>
              </a:ext>
            </a:extLst>
          </p:cNvPr>
          <p:cNvGrpSpPr/>
          <p:nvPr userDrawn="1">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7" name="Rectangle 6">
              <a:extLst>
                <a:ext uri="{FF2B5EF4-FFF2-40B4-BE49-F238E27FC236}">
                  <a16:creationId xmlns:a16="http://schemas.microsoft.com/office/drawing/2014/main" id="{C5C2A03C-F372-4C6D-929D-FD97AD439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E8FEDBB3-0BD6-41BC-BB57-9FEC2E96C0F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9" name="Group 8">
                <a:extLst>
                  <a:ext uri="{FF2B5EF4-FFF2-40B4-BE49-F238E27FC236}">
                    <a16:creationId xmlns:a16="http://schemas.microsoft.com/office/drawing/2014/main" id="{7D12B81D-3F14-4DA1-BECA-669824832A0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4" name="Freeform 68">
                  <a:extLst>
                    <a:ext uri="{FF2B5EF4-FFF2-40B4-BE49-F238E27FC236}">
                      <a16:creationId xmlns:a16="http://schemas.microsoft.com/office/drawing/2014/main" id="{EA11E57D-88DD-4899-907A-2A5772002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69">
                  <a:extLst>
                    <a:ext uri="{FF2B5EF4-FFF2-40B4-BE49-F238E27FC236}">
                      <a16:creationId xmlns:a16="http://schemas.microsoft.com/office/drawing/2014/main" id="{7A5AEE18-30A4-4777-975F-02D107A171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Line 70">
                  <a:extLst>
                    <a:ext uri="{FF2B5EF4-FFF2-40B4-BE49-F238E27FC236}">
                      <a16:creationId xmlns:a16="http://schemas.microsoft.com/office/drawing/2014/main" id="{39EA21FB-AE36-478E-9770-CB842814390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9">
                <a:extLst>
                  <a:ext uri="{FF2B5EF4-FFF2-40B4-BE49-F238E27FC236}">
                    <a16:creationId xmlns:a16="http://schemas.microsoft.com/office/drawing/2014/main" id="{BC45D5C4-2D3A-4F84-BED1-D9B75234B07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1" name="Freeform 68">
                  <a:extLst>
                    <a:ext uri="{FF2B5EF4-FFF2-40B4-BE49-F238E27FC236}">
                      <a16:creationId xmlns:a16="http://schemas.microsoft.com/office/drawing/2014/main" id="{259762E8-7432-4501-9FE5-92B04D37C7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69">
                  <a:extLst>
                    <a:ext uri="{FF2B5EF4-FFF2-40B4-BE49-F238E27FC236}">
                      <a16:creationId xmlns:a16="http://schemas.microsoft.com/office/drawing/2014/main" id="{FF91FD3E-0148-4B50-8906-7D9CD382A3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Line 70">
                  <a:extLst>
                    <a:ext uri="{FF2B5EF4-FFF2-40B4-BE49-F238E27FC236}">
                      <a16:creationId xmlns:a16="http://schemas.microsoft.com/office/drawing/2014/main" id="{506FA1AD-488A-4FD4-A79F-4343698EA73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1938724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hasCustomPrompt="1"/>
          </p:nvPr>
        </p:nvSpPr>
        <p:spPr/>
        <p:txBody>
          <a:bodyPr>
            <a:noAutofit/>
          </a:bodyPr>
          <a:lstStyle/>
          <a:p>
            <a:r>
              <a:rPr lang="en-US" dirty="0"/>
              <a:t>Click to add title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hasCustomPrompt="1"/>
          </p:nvPr>
        </p:nvSpPr>
        <p:spPr/>
        <p:txBody>
          <a:body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lvl1pPr>
              <a:defRPr/>
            </a:lvl1pPr>
          </a:lstStyle>
          <a:p>
            <a:fld id="{94BECB34-78E4-4197-B16F-11FC60F48B65}" type="datetime1">
              <a:rPr lang="en-US" smtClean="0"/>
              <a:t>11/25/2023</a:t>
            </a:fld>
            <a:endParaRPr lang="en-US" dirty="0"/>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r>
              <a:rPr lang="en-US"/>
              <a:t>MCA-Mini Project</a:t>
            </a:r>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dirty="0"/>
          </a:p>
        </p:txBody>
      </p:sp>
    </p:spTree>
    <p:extLst>
      <p:ext uri="{BB962C8B-B14F-4D97-AF65-F5344CB8AC3E}">
        <p14:creationId xmlns:p14="http://schemas.microsoft.com/office/powerpoint/2010/main" val="1372053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hasCustomPrompt="1"/>
          </p:nvPr>
        </p:nvSpPr>
        <p:spPr/>
        <p:txBody>
          <a:bodyPr>
            <a:noAutofit/>
          </a:bodyPr>
          <a:lstStyle/>
          <a:p>
            <a:r>
              <a:rPr lang="en-US" dirty="0"/>
              <a:t>Click to add title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hasCustomPrompt="1"/>
          </p:nvPr>
        </p:nvSpPr>
        <p:spPr>
          <a:xfrm>
            <a:off x="838200" y="1839595"/>
            <a:ext cx="10515600" cy="4154488"/>
          </a:xfrm>
        </p:spPr>
        <p:txBody>
          <a:body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lvl1pPr>
              <a:defRPr/>
            </a:lvl1pPr>
          </a:lstStyle>
          <a:p>
            <a:fld id="{5C0220AE-BB02-4B55-8B69-AAAE98CDEC4D}" type="datetime1">
              <a:rPr lang="en-US" smtClean="0"/>
              <a:t>11/25/2023</a:t>
            </a:fld>
            <a:endParaRPr lang="en-US" dirty="0"/>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r>
              <a:rPr lang="en-US"/>
              <a:t>MCA-Mini Project</a:t>
            </a:r>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dirty="0"/>
          </a:p>
        </p:txBody>
      </p:sp>
    </p:spTree>
    <p:extLst>
      <p:ext uri="{BB962C8B-B14F-4D97-AF65-F5344CB8AC3E}">
        <p14:creationId xmlns:p14="http://schemas.microsoft.com/office/powerpoint/2010/main" val="637256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hasCustomPrompt="1"/>
          </p:nvPr>
        </p:nvSpPr>
        <p:spPr>
          <a:xfrm>
            <a:off x="7324726" y="4217899"/>
            <a:ext cx="4079874" cy="1681456"/>
          </a:xfrm>
        </p:spPr>
        <p:txBody>
          <a:bodyPr anchor="t" anchorCtr="0">
            <a:noAutofit/>
          </a:bodyPr>
          <a:lstStyle>
            <a:lvl1pPr algn="ctr">
              <a:defRPr sz="3200"/>
            </a:lvl1pPr>
          </a:lstStyle>
          <a:p>
            <a:r>
              <a:rPr lang="en-US" dirty="0"/>
              <a:t>Click to add title</a:t>
            </a:r>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hasCustomPrompt="1"/>
          </p:nvPr>
        </p:nvSpPr>
        <p:spPr>
          <a:xfrm>
            <a:off x="7324726" y="1541995"/>
            <a:ext cx="4079874" cy="2457819"/>
          </a:xfrm>
        </p:spPr>
        <p:txBody>
          <a:bodyPr anchor="b">
            <a:normAutofit/>
          </a:bodyPr>
          <a:lstStyle>
            <a:lvl1pPr marL="0" indent="0" algn="ctr">
              <a:lnSpc>
                <a:spcPct val="125000"/>
              </a:lnSpc>
              <a:buNone/>
              <a:defRPr sz="32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cs typeface="Calibri"/>
              </a:rPr>
              <a:t>Click to add text</a:t>
            </a:r>
            <a:endParaRPr lang="en-US" dirty="0"/>
          </a:p>
        </p:txBody>
      </p:sp>
      <p:sp>
        <p:nvSpPr>
          <p:cNvPr id="43" name="Picture Placeholder 42">
            <a:extLst>
              <a:ext uri="{FF2B5EF4-FFF2-40B4-BE49-F238E27FC236}">
                <a16:creationId xmlns:a16="http://schemas.microsoft.com/office/drawing/2014/main" id="{E0B6C055-B48A-412B-88B0-737289AC0BDB}"/>
              </a:ext>
            </a:extLst>
          </p:cNvPr>
          <p:cNvSpPr>
            <a:spLocks noGrp="1"/>
          </p:cNvSpPr>
          <p:nvPr>
            <p:ph type="pic" sz="quarter" idx="10" hasCustomPrompt="1"/>
          </p:nvPr>
        </p:nvSpPr>
        <p:spPr>
          <a:xfrm>
            <a:off x="539750" y="536575"/>
            <a:ext cx="2366963" cy="2760663"/>
          </a:xfrm>
        </p:spPr>
        <p:txBody>
          <a:bodyPr>
            <a:normAutofit/>
          </a:bodyPr>
          <a:lstStyle>
            <a:lvl1pPr marL="0" indent="0" algn="ctr">
              <a:buNone/>
              <a:defRPr sz="1400"/>
            </a:lvl1pPr>
          </a:lstStyle>
          <a:p>
            <a:r>
              <a:rPr lang="en-US" dirty="0"/>
              <a:t>Click to add picture</a:t>
            </a:r>
          </a:p>
        </p:txBody>
      </p:sp>
      <p:sp>
        <p:nvSpPr>
          <p:cNvPr id="44" name="Picture Placeholder 42">
            <a:extLst>
              <a:ext uri="{FF2B5EF4-FFF2-40B4-BE49-F238E27FC236}">
                <a16:creationId xmlns:a16="http://schemas.microsoft.com/office/drawing/2014/main" id="{AE13F241-D0A7-491D-81D3-CB6450291490}"/>
              </a:ext>
            </a:extLst>
          </p:cNvPr>
          <p:cNvSpPr>
            <a:spLocks noGrp="1"/>
          </p:cNvSpPr>
          <p:nvPr>
            <p:ph type="pic" sz="quarter" idx="11" hasCustomPrompt="1"/>
          </p:nvPr>
        </p:nvSpPr>
        <p:spPr>
          <a:xfrm>
            <a:off x="3174887" y="543842"/>
            <a:ext cx="2366963" cy="2760663"/>
          </a:xfrm>
        </p:spPr>
        <p:txBody>
          <a:bodyPr>
            <a:normAutofit/>
          </a:bodyPr>
          <a:lstStyle>
            <a:lvl1pPr marL="0" indent="0" algn="ctr">
              <a:buNone/>
              <a:defRPr sz="14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dirty="0"/>
              <a:t>Click to add picture</a:t>
            </a:r>
          </a:p>
          <a:p>
            <a:endParaRPr lang="en-US" dirty="0"/>
          </a:p>
        </p:txBody>
      </p:sp>
      <p:sp>
        <p:nvSpPr>
          <p:cNvPr id="46" name="Picture Placeholder 42">
            <a:extLst>
              <a:ext uri="{FF2B5EF4-FFF2-40B4-BE49-F238E27FC236}">
                <a16:creationId xmlns:a16="http://schemas.microsoft.com/office/drawing/2014/main" id="{DC189B8E-5A5B-400F-8F5F-63F61759E081}"/>
              </a:ext>
            </a:extLst>
          </p:cNvPr>
          <p:cNvSpPr>
            <a:spLocks noGrp="1"/>
          </p:cNvSpPr>
          <p:nvPr>
            <p:ph type="pic" sz="quarter" idx="12" hasCustomPrompt="1"/>
          </p:nvPr>
        </p:nvSpPr>
        <p:spPr>
          <a:xfrm>
            <a:off x="539642" y="3563566"/>
            <a:ext cx="2366963" cy="2760663"/>
          </a:xfrm>
        </p:spPr>
        <p:txBody>
          <a:bodyPr>
            <a:normAutofit/>
          </a:bodyPr>
          <a:lstStyle>
            <a:lvl1pPr marL="0" indent="0" algn="ctr">
              <a:buNone/>
              <a:defRPr sz="14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dirty="0"/>
              <a:t>Click to add picture</a:t>
            </a:r>
          </a:p>
          <a:p>
            <a:endParaRPr lang="en-US" dirty="0"/>
          </a:p>
        </p:txBody>
      </p:sp>
      <p:sp>
        <p:nvSpPr>
          <p:cNvPr id="47" name="Picture Placeholder 42">
            <a:extLst>
              <a:ext uri="{FF2B5EF4-FFF2-40B4-BE49-F238E27FC236}">
                <a16:creationId xmlns:a16="http://schemas.microsoft.com/office/drawing/2014/main" id="{07055732-D9B3-42AF-9ADA-0D1F8DC2D5FB}"/>
              </a:ext>
            </a:extLst>
          </p:cNvPr>
          <p:cNvSpPr>
            <a:spLocks noGrp="1"/>
          </p:cNvSpPr>
          <p:nvPr>
            <p:ph type="pic" sz="quarter" idx="13" hasCustomPrompt="1"/>
          </p:nvPr>
        </p:nvSpPr>
        <p:spPr>
          <a:xfrm>
            <a:off x="3174779" y="3570833"/>
            <a:ext cx="2366963" cy="2760663"/>
          </a:xfrm>
        </p:spPr>
        <p:txBody>
          <a:bodyPr>
            <a:normAutofit/>
          </a:bodyPr>
          <a:lstStyle>
            <a:lvl1pPr marL="0" indent="0" algn="ctr">
              <a:buNone/>
              <a:defRPr sz="14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dirty="0"/>
              <a:t>Click to add picture</a:t>
            </a:r>
          </a:p>
          <a:p>
            <a:endParaRPr lang="en-US" dirty="0"/>
          </a:p>
        </p:txBody>
      </p:sp>
      <p:cxnSp>
        <p:nvCxnSpPr>
          <p:cNvPr id="18" name="Straight Connector 17">
            <a:extLst>
              <a:ext uri="{FF2B5EF4-FFF2-40B4-BE49-F238E27FC236}">
                <a16:creationId xmlns:a16="http://schemas.microsoft.com/office/drawing/2014/main" id="{D7ED9792-4CB9-419E-9961-050A9E00E2FA}"/>
              </a:ext>
              <a:ext uri="{C183D7F6-B498-43B3-948B-1728B52AA6E4}">
                <adec:decorative xmlns:adec="http://schemas.microsoft.com/office/drawing/2017/decorative" val="1"/>
              </a:ext>
            </a:extLst>
          </p:cNvPr>
          <p:cNvCxnSpPr>
            <a:cxnSpLocks/>
          </p:cNvCxnSpPr>
          <p:nvPr userDrawn="1"/>
        </p:nvCxnSpPr>
        <p:spPr>
          <a:xfrm>
            <a:off x="6096000" y="540000"/>
            <a:ext cx="0" cy="577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1EC9E08-1228-4409-88CC-9D1927E83943}"/>
              </a:ext>
              <a:ext uri="{C183D7F6-B498-43B3-948B-1728B52AA6E4}">
                <adec:decorative xmlns:adec="http://schemas.microsoft.com/office/drawing/2017/decorative" val="1"/>
              </a:ext>
            </a:extLst>
          </p:cNvPr>
          <p:cNvGrpSpPr/>
          <p:nvPr userDrawn="1"/>
        </p:nvGrpSpPr>
        <p:grpSpPr>
          <a:xfrm rot="8100000" flipH="1">
            <a:off x="6674373" y="402322"/>
            <a:ext cx="641184" cy="1069728"/>
            <a:chOff x="6484111" y="2967038"/>
            <a:chExt cx="641184" cy="1069728"/>
          </a:xfrm>
        </p:grpSpPr>
        <p:grpSp>
          <p:nvGrpSpPr>
            <p:cNvPr id="20" name="Group 19">
              <a:extLst>
                <a:ext uri="{FF2B5EF4-FFF2-40B4-BE49-F238E27FC236}">
                  <a16:creationId xmlns:a16="http://schemas.microsoft.com/office/drawing/2014/main" id="{0A892AB7-AE89-4F73-AE0D-3503473E251A}"/>
                </a:ext>
              </a:extLst>
            </p:cNvPr>
            <p:cNvGrpSpPr/>
            <p:nvPr/>
          </p:nvGrpSpPr>
          <p:grpSpPr>
            <a:xfrm>
              <a:off x="6808136" y="2967038"/>
              <a:ext cx="317159" cy="932400"/>
              <a:chOff x="6808136" y="2967038"/>
              <a:chExt cx="317159" cy="932400"/>
            </a:xfrm>
          </p:grpSpPr>
          <p:sp>
            <p:nvSpPr>
              <p:cNvPr id="25" name="Freeform 68">
                <a:extLst>
                  <a:ext uri="{FF2B5EF4-FFF2-40B4-BE49-F238E27FC236}">
                    <a16:creationId xmlns:a16="http://schemas.microsoft.com/office/drawing/2014/main" id="{734AFAA3-AA68-425A-834B-00F9D3690BA0}"/>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6" name="Freeform 69">
                <a:extLst>
                  <a:ext uri="{FF2B5EF4-FFF2-40B4-BE49-F238E27FC236}">
                    <a16:creationId xmlns:a16="http://schemas.microsoft.com/office/drawing/2014/main" id="{36ED0F24-8619-4AED-A07A-D075DF2AF24B}"/>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Line 70">
                <a:extLst>
                  <a:ext uri="{FF2B5EF4-FFF2-40B4-BE49-F238E27FC236}">
                    <a16:creationId xmlns:a16="http://schemas.microsoft.com/office/drawing/2014/main" id="{21E04150-0D06-4DFB-A73B-66DED0A5CFCB}"/>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EA3C053E-6843-4D44-A64D-A37FD38410B0}"/>
                </a:ext>
              </a:extLst>
            </p:cNvPr>
            <p:cNvGrpSpPr/>
            <p:nvPr/>
          </p:nvGrpSpPr>
          <p:grpSpPr>
            <a:xfrm rot="18900000" flipH="1">
              <a:off x="6484111" y="3104366"/>
              <a:ext cx="317159" cy="932400"/>
              <a:chOff x="6808136" y="2967038"/>
              <a:chExt cx="317159" cy="932400"/>
            </a:xfrm>
          </p:grpSpPr>
          <p:sp>
            <p:nvSpPr>
              <p:cNvPr id="22" name="Freeform 68">
                <a:extLst>
                  <a:ext uri="{FF2B5EF4-FFF2-40B4-BE49-F238E27FC236}">
                    <a16:creationId xmlns:a16="http://schemas.microsoft.com/office/drawing/2014/main" id="{A84DD506-3B91-4CE4-AE62-8E2FCA17D931}"/>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18C6659C-7CBF-419E-B2AB-53A6FBB4FFEA}"/>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4" name="Line 70">
                <a:extLst>
                  <a:ext uri="{FF2B5EF4-FFF2-40B4-BE49-F238E27FC236}">
                    <a16:creationId xmlns:a16="http://schemas.microsoft.com/office/drawing/2014/main" id="{C7B1B371-3EFF-4F0E-8B44-1A397B69DDFB}"/>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0" name="Group 29">
            <a:extLst>
              <a:ext uri="{FF2B5EF4-FFF2-40B4-BE49-F238E27FC236}">
                <a16:creationId xmlns:a16="http://schemas.microsoft.com/office/drawing/2014/main" id="{615108B9-F897-467F-809F-6A4A2AE7EA20}"/>
              </a:ext>
              <a:ext uri="{C183D7F6-B498-43B3-948B-1728B52AA6E4}">
                <adec:decorative xmlns:adec="http://schemas.microsoft.com/office/drawing/2017/decorative" val="1"/>
              </a:ext>
            </a:extLst>
          </p:cNvPr>
          <p:cNvGrpSpPr/>
          <p:nvPr userDrawn="1"/>
        </p:nvGrpSpPr>
        <p:grpSpPr>
          <a:xfrm rot="18900000" flipH="1">
            <a:off x="11020475" y="5368081"/>
            <a:ext cx="641184" cy="1069728"/>
            <a:chOff x="6484111" y="2967038"/>
            <a:chExt cx="641184" cy="1069728"/>
          </a:xfrm>
        </p:grpSpPr>
        <p:grpSp>
          <p:nvGrpSpPr>
            <p:cNvPr id="31" name="Group 30">
              <a:extLst>
                <a:ext uri="{FF2B5EF4-FFF2-40B4-BE49-F238E27FC236}">
                  <a16:creationId xmlns:a16="http://schemas.microsoft.com/office/drawing/2014/main" id="{86413051-FD79-4060-A702-60F38BF4A35C}"/>
                </a:ext>
              </a:extLst>
            </p:cNvPr>
            <p:cNvGrpSpPr/>
            <p:nvPr/>
          </p:nvGrpSpPr>
          <p:grpSpPr>
            <a:xfrm>
              <a:off x="6808136" y="2967038"/>
              <a:ext cx="317159" cy="932400"/>
              <a:chOff x="6808136" y="2967038"/>
              <a:chExt cx="317159" cy="932400"/>
            </a:xfrm>
          </p:grpSpPr>
          <p:sp>
            <p:nvSpPr>
              <p:cNvPr id="36" name="Freeform 68">
                <a:extLst>
                  <a:ext uri="{FF2B5EF4-FFF2-40B4-BE49-F238E27FC236}">
                    <a16:creationId xmlns:a16="http://schemas.microsoft.com/office/drawing/2014/main" id="{B764F2D9-1B19-42EA-9AF0-6050DDABAA0D}"/>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69">
                <a:extLst>
                  <a:ext uri="{FF2B5EF4-FFF2-40B4-BE49-F238E27FC236}">
                    <a16:creationId xmlns:a16="http://schemas.microsoft.com/office/drawing/2014/main" id="{557F4B3F-3926-4C1D-ABBF-B2380987179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Line 70">
                <a:extLst>
                  <a:ext uri="{FF2B5EF4-FFF2-40B4-BE49-F238E27FC236}">
                    <a16:creationId xmlns:a16="http://schemas.microsoft.com/office/drawing/2014/main" id="{81E74331-4EEB-49F8-912F-1DF74636E772}"/>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2" name="Group 31">
              <a:extLst>
                <a:ext uri="{FF2B5EF4-FFF2-40B4-BE49-F238E27FC236}">
                  <a16:creationId xmlns:a16="http://schemas.microsoft.com/office/drawing/2014/main" id="{E88BEEF7-57D3-43D4-9EBA-6948ED40B433}"/>
                </a:ext>
              </a:extLst>
            </p:cNvPr>
            <p:cNvGrpSpPr/>
            <p:nvPr/>
          </p:nvGrpSpPr>
          <p:grpSpPr>
            <a:xfrm rot="18900000" flipH="1">
              <a:off x="6484111" y="3104366"/>
              <a:ext cx="317159" cy="932400"/>
              <a:chOff x="6808136" y="2967038"/>
              <a:chExt cx="317159" cy="932400"/>
            </a:xfrm>
          </p:grpSpPr>
          <p:sp>
            <p:nvSpPr>
              <p:cNvPr id="33" name="Freeform 68">
                <a:extLst>
                  <a:ext uri="{FF2B5EF4-FFF2-40B4-BE49-F238E27FC236}">
                    <a16:creationId xmlns:a16="http://schemas.microsoft.com/office/drawing/2014/main" id="{0CD7B047-B489-4D5B-9C32-1BA667136A12}"/>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9">
                <a:extLst>
                  <a:ext uri="{FF2B5EF4-FFF2-40B4-BE49-F238E27FC236}">
                    <a16:creationId xmlns:a16="http://schemas.microsoft.com/office/drawing/2014/main" id="{2B703141-C1B3-4AFF-991F-D77B298AE8B4}"/>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Line 70">
                <a:extLst>
                  <a:ext uri="{FF2B5EF4-FFF2-40B4-BE49-F238E27FC236}">
                    <a16:creationId xmlns:a16="http://schemas.microsoft.com/office/drawing/2014/main" id="{FEEBB32D-FA5C-432C-B55F-1F74A4D13F17}"/>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4" name="Date Placeholder 3">
            <a:extLst>
              <a:ext uri="{FF2B5EF4-FFF2-40B4-BE49-F238E27FC236}">
                <a16:creationId xmlns:a16="http://schemas.microsoft.com/office/drawing/2014/main" id="{CB202C98-E75D-B85B-BA5A-69510E72D89F}"/>
              </a:ext>
            </a:extLst>
          </p:cNvPr>
          <p:cNvSpPr>
            <a:spLocks noGrp="1"/>
          </p:cNvSpPr>
          <p:nvPr>
            <p:ph type="dt" sz="half" idx="14"/>
          </p:nvPr>
        </p:nvSpPr>
        <p:spPr/>
        <p:txBody>
          <a:bodyPr/>
          <a:lstStyle/>
          <a:p>
            <a:fld id="{1830287C-D499-470D-9559-1D4599E9B531}" type="datetime1">
              <a:rPr lang="en-US" smtClean="0"/>
              <a:t>11/25/2023</a:t>
            </a:fld>
            <a:endParaRPr lang="en-US" dirty="0"/>
          </a:p>
        </p:txBody>
      </p:sp>
      <p:sp>
        <p:nvSpPr>
          <p:cNvPr id="5" name="Footer Placeholder 4">
            <a:extLst>
              <a:ext uri="{FF2B5EF4-FFF2-40B4-BE49-F238E27FC236}">
                <a16:creationId xmlns:a16="http://schemas.microsoft.com/office/drawing/2014/main" id="{3F222FD5-ED2C-5537-28D3-22E667449086}"/>
              </a:ext>
            </a:extLst>
          </p:cNvPr>
          <p:cNvSpPr>
            <a:spLocks noGrp="1"/>
          </p:cNvSpPr>
          <p:nvPr>
            <p:ph type="ftr" sz="quarter" idx="15"/>
          </p:nvPr>
        </p:nvSpPr>
        <p:spPr/>
        <p:txBody>
          <a:bodyPr/>
          <a:lstStyle/>
          <a:p>
            <a:r>
              <a:rPr lang="en-US"/>
              <a:t>MCA-Mini Project</a:t>
            </a:r>
            <a:endParaRPr lang="en-US" dirty="0"/>
          </a:p>
        </p:txBody>
      </p:sp>
      <p:sp>
        <p:nvSpPr>
          <p:cNvPr id="6" name="Slide Number Placeholder 5">
            <a:extLst>
              <a:ext uri="{FF2B5EF4-FFF2-40B4-BE49-F238E27FC236}">
                <a16:creationId xmlns:a16="http://schemas.microsoft.com/office/drawing/2014/main" id="{48DAA607-CDC0-96AF-96AA-13FA32BB3AEA}"/>
              </a:ext>
            </a:extLst>
          </p:cNvPr>
          <p:cNvSpPr>
            <a:spLocks noGrp="1"/>
          </p:cNvSpPr>
          <p:nvPr>
            <p:ph type="sldNum" sz="quarter" idx="16"/>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283764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p:txBody>
          <a:bodyPr>
            <a:noAutofit/>
          </a:bodyPr>
          <a:lstStyle>
            <a:lvl1pPr algn="ctr">
              <a:defRPr/>
            </a:lvl1pPr>
          </a:lstStyle>
          <a:p>
            <a:r>
              <a:rPr lang="en-US" dirty="0"/>
              <a:t>Click to add title</a:t>
            </a:r>
          </a:p>
        </p:txBody>
      </p:sp>
      <p:cxnSp>
        <p:nvCxnSpPr>
          <p:cNvPr id="11" name="Straight Connector 10">
            <a:extLst>
              <a:ext uri="{FF2B5EF4-FFF2-40B4-BE49-F238E27FC236}">
                <a16:creationId xmlns:a16="http://schemas.microsoft.com/office/drawing/2014/main" id="{CDA79604-04BA-44C3-8188-694F8E9C2360}"/>
              </a:ext>
              <a:ext uri="{C183D7F6-B498-43B3-948B-1728B52AA6E4}">
                <adec:decorative xmlns:adec="http://schemas.microsoft.com/office/drawing/2017/decorative" val="1"/>
              </a:ext>
            </a:extLst>
          </p:cNvPr>
          <p:cNvCxnSpPr>
            <a:cxnSpLocks/>
          </p:cNvCxnSpPr>
          <p:nvPr userDrawn="1"/>
        </p:nvCxnSpPr>
        <p:spPr>
          <a:xfrm>
            <a:off x="5826000" y="1911592"/>
            <a:ext cx="540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BC50FC60-9736-40BD-8EF0-51BD04771675}"/>
              </a:ext>
            </a:extLst>
          </p:cNvPr>
          <p:cNvSpPr>
            <a:spLocks noGrp="1"/>
          </p:cNvSpPr>
          <p:nvPr>
            <p:ph type="pic" sz="quarter" idx="13" hasCustomPrompt="1"/>
          </p:nvPr>
        </p:nvSpPr>
        <p:spPr>
          <a:xfrm>
            <a:off x="1166813" y="2479675"/>
            <a:ext cx="1587500" cy="2330450"/>
          </a:xfrm>
        </p:spPr>
        <p:txBody>
          <a:bodyPr>
            <a:normAutofit/>
          </a:bodyPr>
          <a:lstStyle>
            <a:lvl1pPr marL="0" indent="0" algn="ctr">
              <a:buNone/>
              <a:defRPr sz="14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dirty="0"/>
              <a:t>Click to add picture</a:t>
            </a:r>
          </a:p>
          <a:p>
            <a:endParaRPr lang="en-US" dirty="0"/>
          </a:p>
        </p:txBody>
      </p:sp>
      <p:sp>
        <p:nvSpPr>
          <p:cNvPr id="19" name="Text Placeholder 27">
            <a:extLst>
              <a:ext uri="{FF2B5EF4-FFF2-40B4-BE49-F238E27FC236}">
                <a16:creationId xmlns:a16="http://schemas.microsoft.com/office/drawing/2014/main" id="{325542BB-A1DE-421A-898F-007CCBCC1040}"/>
              </a:ext>
            </a:extLst>
          </p:cNvPr>
          <p:cNvSpPr>
            <a:spLocks noGrp="1"/>
          </p:cNvSpPr>
          <p:nvPr>
            <p:ph type="body" sz="quarter" idx="18" hasCustomPrompt="1"/>
          </p:nvPr>
        </p:nvSpPr>
        <p:spPr>
          <a:xfrm>
            <a:off x="1166813" y="5086966"/>
            <a:ext cx="1587055" cy="307617"/>
          </a:xfrm>
        </p:spPr>
        <p:txBody>
          <a:bodyPr anchor="ctr" anchorCtr="0">
            <a:noAutofit/>
          </a:bodyPr>
          <a:lstStyle>
            <a:lvl1pPr marL="0" indent="0" algn="ctr">
              <a:lnSpc>
                <a:spcPct val="100000"/>
              </a:lnSpc>
              <a:spcBef>
                <a:spcPts val="0"/>
              </a:spcBef>
              <a:buNone/>
              <a:defRPr lang="en-US" sz="1600" kern="1200" dirty="0" smtClean="0">
                <a:solidFill>
                  <a:schemeClr val="tx1"/>
                </a:solidFill>
                <a:latin typeface="+mn-lt"/>
                <a:ea typeface="+mn-ea"/>
                <a:cs typeface="+mn-cs"/>
              </a:defRPr>
            </a:lvl1pPr>
            <a:lvl2pPr marL="0" indent="0">
              <a:buNone/>
              <a:defRPr/>
            </a:lvl2pPr>
          </a:lstStyle>
          <a:p>
            <a:r>
              <a:rPr lang="en-US" dirty="0">
                <a:cs typeface="Calibri"/>
              </a:rPr>
              <a:t>Add text</a:t>
            </a:r>
            <a:endParaRPr lang="en-US" dirty="0"/>
          </a:p>
        </p:txBody>
      </p:sp>
      <p:sp>
        <p:nvSpPr>
          <p:cNvPr id="20" name="Text Placeholder 27">
            <a:extLst>
              <a:ext uri="{FF2B5EF4-FFF2-40B4-BE49-F238E27FC236}">
                <a16:creationId xmlns:a16="http://schemas.microsoft.com/office/drawing/2014/main" id="{95E87339-255E-4557-9768-A292ED25DBA8}"/>
              </a:ext>
            </a:extLst>
          </p:cNvPr>
          <p:cNvSpPr>
            <a:spLocks noGrp="1"/>
          </p:cNvSpPr>
          <p:nvPr>
            <p:ph type="body" sz="quarter" idx="19" hasCustomPrompt="1"/>
          </p:nvPr>
        </p:nvSpPr>
        <p:spPr>
          <a:xfrm>
            <a:off x="1166813" y="5425062"/>
            <a:ext cx="1587499" cy="655697"/>
          </a:xfrm>
        </p:spPr>
        <p:txBody>
          <a:bodyPr tIns="0">
            <a:norm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r>
              <a:rPr lang="en-US" dirty="0">
                <a:cs typeface="Calibri"/>
              </a:rPr>
              <a:t>Click to add text</a:t>
            </a:r>
            <a:endParaRPr lang="en-US" dirty="0"/>
          </a:p>
        </p:txBody>
      </p:sp>
      <p:sp>
        <p:nvSpPr>
          <p:cNvPr id="15" name="Picture Placeholder 13">
            <a:extLst>
              <a:ext uri="{FF2B5EF4-FFF2-40B4-BE49-F238E27FC236}">
                <a16:creationId xmlns:a16="http://schemas.microsoft.com/office/drawing/2014/main" id="{7D564077-E600-44C8-B691-00C1C3ECC1C6}"/>
              </a:ext>
            </a:extLst>
          </p:cNvPr>
          <p:cNvSpPr>
            <a:spLocks noGrp="1"/>
          </p:cNvSpPr>
          <p:nvPr>
            <p:ph type="pic" sz="quarter" idx="14" hasCustomPrompt="1"/>
          </p:nvPr>
        </p:nvSpPr>
        <p:spPr>
          <a:xfrm>
            <a:off x="3228885" y="2479675"/>
            <a:ext cx="1587500" cy="2330450"/>
          </a:xfrm>
        </p:spPr>
        <p:txBody>
          <a:bodyPr>
            <a:normAutofit/>
          </a:bodyPr>
          <a:lstStyle>
            <a:lvl1pPr marL="0" indent="0" algn="ctr">
              <a:buNone/>
              <a:defRPr sz="14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dirty="0"/>
              <a:t>Click to add picture</a:t>
            </a:r>
          </a:p>
          <a:p>
            <a:endParaRPr lang="en-US" dirty="0"/>
          </a:p>
        </p:txBody>
      </p:sp>
      <p:sp>
        <p:nvSpPr>
          <p:cNvPr id="21" name="Text Placeholder 27">
            <a:extLst>
              <a:ext uri="{FF2B5EF4-FFF2-40B4-BE49-F238E27FC236}">
                <a16:creationId xmlns:a16="http://schemas.microsoft.com/office/drawing/2014/main" id="{969EC781-370F-41FC-AD76-0728B465E512}"/>
              </a:ext>
            </a:extLst>
          </p:cNvPr>
          <p:cNvSpPr>
            <a:spLocks noGrp="1"/>
          </p:cNvSpPr>
          <p:nvPr>
            <p:ph type="body" sz="quarter" idx="20" hasCustomPrompt="1"/>
          </p:nvPr>
        </p:nvSpPr>
        <p:spPr>
          <a:xfrm>
            <a:off x="3228885" y="5086966"/>
            <a:ext cx="1587055" cy="307617"/>
          </a:xfrm>
        </p:spPr>
        <p:txBody>
          <a:bodyPr anchor="ctr" anchorCtr="0">
            <a:noAutofit/>
          </a:bodyPr>
          <a:lstStyle>
            <a:lvl1pPr marL="0" indent="0" algn="ctr">
              <a:lnSpc>
                <a:spcPct val="100000"/>
              </a:lnSpc>
              <a:spcBef>
                <a:spcPts val="0"/>
              </a:spcBef>
              <a:buNone/>
              <a:defRPr lang="en-US" sz="1600" kern="1200" dirty="0" smtClean="0">
                <a:solidFill>
                  <a:schemeClr val="tx1"/>
                </a:solidFill>
                <a:latin typeface="+mn-lt"/>
                <a:ea typeface="+mn-ea"/>
                <a:cs typeface="+mn-cs"/>
              </a:defRPr>
            </a:lvl1pPr>
            <a:lvl2pPr marL="0" indent="0">
              <a:buNone/>
              <a:defRPr/>
            </a:lvl2pPr>
          </a:lstStyle>
          <a:p>
            <a:r>
              <a:rPr lang="en-US" dirty="0">
                <a:cs typeface="Calibri"/>
              </a:rPr>
              <a:t>Add text</a:t>
            </a:r>
            <a:endParaRPr lang="en-US" dirty="0"/>
          </a:p>
        </p:txBody>
      </p:sp>
      <p:sp>
        <p:nvSpPr>
          <p:cNvPr id="22" name="Text Placeholder 27">
            <a:extLst>
              <a:ext uri="{FF2B5EF4-FFF2-40B4-BE49-F238E27FC236}">
                <a16:creationId xmlns:a16="http://schemas.microsoft.com/office/drawing/2014/main" id="{50C960BB-D9A3-417D-87D9-E93363FB5850}"/>
              </a:ext>
            </a:extLst>
          </p:cNvPr>
          <p:cNvSpPr>
            <a:spLocks noGrp="1"/>
          </p:cNvSpPr>
          <p:nvPr>
            <p:ph type="body" sz="quarter" idx="21" hasCustomPrompt="1"/>
          </p:nvPr>
        </p:nvSpPr>
        <p:spPr>
          <a:xfrm>
            <a:off x="3228885" y="5425062"/>
            <a:ext cx="1587499" cy="655697"/>
          </a:xfrm>
        </p:spPr>
        <p:txBody>
          <a:bodyPr tIns="0">
            <a:norm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r>
              <a:rPr lang="en-US" dirty="0">
                <a:cs typeface="Calibri"/>
              </a:rPr>
              <a:t>Click to add text</a:t>
            </a:r>
            <a:endParaRPr lang="en-US" dirty="0"/>
          </a:p>
        </p:txBody>
      </p:sp>
      <p:sp>
        <p:nvSpPr>
          <p:cNvPr id="16" name="Picture Placeholder 13">
            <a:extLst>
              <a:ext uri="{FF2B5EF4-FFF2-40B4-BE49-F238E27FC236}">
                <a16:creationId xmlns:a16="http://schemas.microsoft.com/office/drawing/2014/main" id="{5EF6670B-24A6-4EC1-AB19-83414A6BFC81}"/>
              </a:ext>
            </a:extLst>
          </p:cNvPr>
          <p:cNvSpPr>
            <a:spLocks noGrp="1"/>
          </p:cNvSpPr>
          <p:nvPr>
            <p:ph type="pic" sz="quarter" idx="15" hasCustomPrompt="1"/>
          </p:nvPr>
        </p:nvSpPr>
        <p:spPr>
          <a:xfrm>
            <a:off x="5302249" y="2479675"/>
            <a:ext cx="1587500" cy="2330450"/>
          </a:xfrm>
        </p:spPr>
        <p:txBody>
          <a:bodyPr>
            <a:normAutofit/>
          </a:bodyPr>
          <a:lstStyle>
            <a:lvl1pPr marL="0" indent="0" algn="ctr">
              <a:buNone/>
              <a:defRPr sz="14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dirty="0"/>
              <a:t>Click to add picture</a:t>
            </a:r>
          </a:p>
          <a:p>
            <a:endParaRPr lang="en-US" dirty="0"/>
          </a:p>
        </p:txBody>
      </p:sp>
      <p:sp>
        <p:nvSpPr>
          <p:cNvPr id="23" name="Text Placeholder 27">
            <a:extLst>
              <a:ext uri="{FF2B5EF4-FFF2-40B4-BE49-F238E27FC236}">
                <a16:creationId xmlns:a16="http://schemas.microsoft.com/office/drawing/2014/main" id="{714B566C-453D-4E47-8BE0-2EF7145AD3AF}"/>
              </a:ext>
            </a:extLst>
          </p:cNvPr>
          <p:cNvSpPr>
            <a:spLocks noGrp="1"/>
          </p:cNvSpPr>
          <p:nvPr>
            <p:ph type="body" sz="quarter" idx="22" hasCustomPrompt="1"/>
          </p:nvPr>
        </p:nvSpPr>
        <p:spPr>
          <a:xfrm>
            <a:off x="5302249" y="5086966"/>
            <a:ext cx="1587055" cy="307617"/>
          </a:xfrm>
        </p:spPr>
        <p:txBody>
          <a:bodyPr anchor="ctr" anchorCtr="0">
            <a:noAutofit/>
          </a:bodyPr>
          <a:lstStyle>
            <a:lvl1pPr marL="0" indent="0" algn="ctr">
              <a:lnSpc>
                <a:spcPct val="100000"/>
              </a:lnSpc>
              <a:spcBef>
                <a:spcPts val="0"/>
              </a:spcBef>
              <a:buNone/>
              <a:defRPr lang="en-US" sz="1600" kern="1200" dirty="0" smtClean="0">
                <a:solidFill>
                  <a:schemeClr val="tx1"/>
                </a:solidFill>
                <a:latin typeface="+mn-lt"/>
                <a:ea typeface="+mn-ea"/>
                <a:cs typeface="+mn-cs"/>
              </a:defRPr>
            </a:lvl1pPr>
            <a:lvl2pPr marL="0" indent="0">
              <a:buNone/>
              <a:defRPr/>
            </a:lvl2pPr>
          </a:lstStyle>
          <a:p>
            <a:r>
              <a:rPr lang="en-US" dirty="0">
                <a:cs typeface="Calibri"/>
              </a:rPr>
              <a:t>Add text</a:t>
            </a:r>
            <a:endParaRPr lang="en-US" dirty="0"/>
          </a:p>
        </p:txBody>
      </p:sp>
      <p:sp>
        <p:nvSpPr>
          <p:cNvPr id="24" name="Text Placeholder 27">
            <a:extLst>
              <a:ext uri="{FF2B5EF4-FFF2-40B4-BE49-F238E27FC236}">
                <a16:creationId xmlns:a16="http://schemas.microsoft.com/office/drawing/2014/main" id="{8C9D423F-AE1B-476A-AC7E-F34CE6ABFA31}"/>
              </a:ext>
            </a:extLst>
          </p:cNvPr>
          <p:cNvSpPr>
            <a:spLocks noGrp="1"/>
          </p:cNvSpPr>
          <p:nvPr>
            <p:ph type="body" sz="quarter" idx="23" hasCustomPrompt="1"/>
          </p:nvPr>
        </p:nvSpPr>
        <p:spPr>
          <a:xfrm>
            <a:off x="5302249" y="5425062"/>
            <a:ext cx="1587499" cy="655697"/>
          </a:xfrm>
        </p:spPr>
        <p:txBody>
          <a:bodyPr tIns="0">
            <a:norm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r>
              <a:rPr lang="en-US" dirty="0">
                <a:cs typeface="Calibri"/>
              </a:rPr>
              <a:t>Click to add text</a:t>
            </a:r>
            <a:endParaRPr lang="en-US" dirty="0"/>
          </a:p>
        </p:txBody>
      </p:sp>
      <p:sp>
        <p:nvSpPr>
          <p:cNvPr id="17" name="Picture Placeholder 13">
            <a:extLst>
              <a:ext uri="{FF2B5EF4-FFF2-40B4-BE49-F238E27FC236}">
                <a16:creationId xmlns:a16="http://schemas.microsoft.com/office/drawing/2014/main" id="{DCE770BA-A562-4780-AEC9-94BC0C7C53FA}"/>
              </a:ext>
            </a:extLst>
          </p:cNvPr>
          <p:cNvSpPr>
            <a:spLocks noGrp="1"/>
          </p:cNvSpPr>
          <p:nvPr>
            <p:ph type="pic" sz="quarter" idx="16" hasCustomPrompt="1"/>
          </p:nvPr>
        </p:nvSpPr>
        <p:spPr>
          <a:xfrm>
            <a:off x="7364764" y="2479675"/>
            <a:ext cx="1587500" cy="2330450"/>
          </a:xfrm>
        </p:spPr>
        <p:txBody>
          <a:bodyPr>
            <a:normAutofit/>
          </a:bodyPr>
          <a:lstStyle>
            <a:lvl1pPr marL="0" indent="0" algn="ctr">
              <a:buNone/>
              <a:defRPr sz="14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dirty="0"/>
              <a:t>Click to add picture</a:t>
            </a:r>
          </a:p>
          <a:p>
            <a:endParaRPr lang="en-US" dirty="0"/>
          </a:p>
        </p:txBody>
      </p:sp>
      <p:sp>
        <p:nvSpPr>
          <p:cNvPr id="25" name="Text Placeholder 27">
            <a:extLst>
              <a:ext uri="{FF2B5EF4-FFF2-40B4-BE49-F238E27FC236}">
                <a16:creationId xmlns:a16="http://schemas.microsoft.com/office/drawing/2014/main" id="{F25DCDC4-ECAE-47AB-8ED3-07D8D33BF181}"/>
              </a:ext>
            </a:extLst>
          </p:cNvPr>
          <p:cNvSpPr>
            <a:spLocks noGrp="1"/>
          </p:cNvSpPr>
          <p:nvPr>
            <p:ph type="body" sz="quarter" idx="24" hasCustomPrompt="1"/>
          </p:nvPr>
        </p:nvSpPr>
        <p:spPr>
          <a:xfrm>
            <a:off x="7364765" y="5086966"/>
            <a:ext cx="1587055" cy="307617"/>
          </a:xfrm>
        </p:spPr>
        <p:txBody>
          <a:bodyPr anchor="ctr" anchorCtr="0">
            <a:noAutofit/>
          </a:bodyPr>
          <a:lstStyle>
            <a:lvl1pPr marL="0" indent="0" algn="ctr">
              <a:lnSpc>
                <a:spcPct val="100000"/>
              </a:lnSpc>
              <a:spcBef>
                <a:spcPts val="0"/>
              </a:spcBef>
              <a:buNone/>
              <a:defRPr lang="en-US" sz="1600" kern="1200" dirty="0" smtClean="0">
                <a:solidFill>
                  <a:schemeClr val="tx1"/>
                </a:solidFill>
                <a:latin typeface="+mn-lt"/>
                <a:ea typeface="+mn-ea"/>
                <a:cs typeface="+mn-cs"/>
              </a:defRPr>
            </a:lvl1pPr>
            <a:lvl2pPr marL="0" indent="0">
              <a:buNone/>
              <a:defRPr/>
            </a:lvl2pPr>
          </a:lstStyle>
          <a:p>
            <a:r>
              <a:rPr lang="en-US" dirty="0">
                <a:cs typeface="Calibri"/>
              </a:rPr>
              <a:t>Add text</a:t>
            </a:r>
            <a:endParaRPr lang="en-US" dirty="0"/>
          </a:p>
        </p:txBody>
      </p:sp>
      <p:sp>
        <p:nvSpPr>
          <p:cNvPr id="26" name="Text Placeholder 27">
            <a:extLst>
              <a:ext uri="{FF2B5EF4-FFF2-40B4-BE49-F238E27FC236}">
                <a16:creationId xmlns:a16="http://schemas.microsoft.com/office/drawing/2014/main" id="{1A7D8398-681A-475F-9624-02EFB0099D50}"/>
              </a:ext>
            </a:extLst>
          </p:cNvPr>
          <p:cNvSpPr>
            <a:spLocks noGrp="1"/>
          </p:cNvSpPr>
          <p:nvPr>
            <p:ph type="body" sz="quarter" idx="25" hasCustomPrompt="1"/>
          </p:nvPr>
        </p:nvSpPr>
        <p:spPr>
          <a:xfrm>
            <a:off x="7364765" y="5425062"/>
            <a:ext cx="1587499" cy="655697"/>
          </a:xfrm>
        </p:spPr>
        <p:txBody>
          <a:bodyPr tIns="0">
            <a:norm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r>
              <a:rPr lang="en-US" dirty="0">
                <a:cs typeface="Calibri"/>
              </a:rPr>
              <a:t>Click to add text</a:t>
            </a:r>
            <a:endParaRPr lang="en-US" dirty="0"/>
          </a:p>
        </p:txBody>
      </p:sp>
      <p:sp>
        <p:nvSpPr>
          <p:cNvPr id="18" name="Picture Placeholder 13">
            <a:extLst>
              <a:ext uri="{FF2B5EF4-FFF2-40B4-BE49-F238E27FC236}">
                <a16:creationId xmlns:a16="http://schemas.microsoft.com/office/drawing/2014/main" id="{C627DB31-AE80-40F1-A5C7-E1FBE1521BD4}"/>
              </a:ext>
            </a:extLst>
          </p:cNvPr>
          <p:cNvSpPr>
            <a:spLocks noGrp="1"/>
          </p:cNvSpPr>
          <p:nvPr>
            <p:ph type="pic" sz="quarter" idx="17" hasCustomPrompt="1"/>
          </p:nvPr>
        </p:nvSpPr>
        <p:spPr>
          <a:xfrm>
            <a:off x="9437688" y="2479675"/>
            <a:ext cx="1587500" cy="2330450"/>
          </a:xfrm>
        </p:spPr>
        <p:txBody>
          <a:bodyPr>
            <a:normAutofit/>
          </a:bodyPr>
          <a:lstStyle>
            <a:lvl1pPr marL="0" indent="0" algn="ctr">
              <a:buNone/>
              <a:defRPr sz="14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dirty="0"/>
              <a:t>Click to add picture</a:t>
            </a:r>
          </a:p>
          <a:p>
            <a:endParaRPr lang="en-US" dirty="0"/>
          </a:p>
        </p:txBody>
      </p:sp>
      <p:sp>
        <p:nvSpPr>
          <p:cNvPr id="27" name="Text Placeholder 27">
            <a:extLst>
              <a:ext uri="{FF2B5EF4-FFF2-40B4-BE49-F238E27FC236}">
                <a16:creationId xmlns:a16="http://schemas.microsoft.com/office/drawing/2014/main" id="{9692C358-06E1-468E-90F8-9F5F3918233E}"/>
              </a:ext>
            </a:extLst>
          </p:cNvPr>
          <p:cNvSpPr>
            <a:spLocks noGrp="1"/>
          </p:cNvSpPr>
          <p:nvPr>
            <p:ph type="body" sz="quarter" idx="26" hasCustomPrompt="1"/>
          </p:nvPr>
        </p:nvSpPr>
        <p:spPr>
          <a:xfrm>
            <a:off x="9437688" y="5086966"/>
            <a:ext cx="1587055" cy="307617"/>
          </a:xfrm>
        </p:spPr>
        <p:txBody>
          <a:bodyPr anchor="ctr" anchorCtr="0">
            <a:noAutofit/>
          </a:bodyPr>
          <a:lstStyle>
            <a:lvl1pPr marL="0" indent="0" algn="ctr">
              <a:lnSpc>
                <a:spcPct val="100000"/>
              </a:lnSpc>
              <a:spcBef>
                <a:spcPts val="0"/>
              </a:spcBef>
              <a:buNone/>
              <a:defRPr lang="en-US" sz="1600" kern="1200" dirty="0" smtClean="0">
                <a:solidFill>
                  <a:schemeClr val="tx1"/>
                </a:solidFill>
                <a:latin typeface="+mn-lt"/>
                <a:ea typeface="+mn-ea"/>
                <a:cs typeface="+mn-cs"/>
              </a:defRPr>
            </a:lvl1pPr>
            <a:lvl2pPr marL="0" indent="0">
              <a:buNone/>
              <a:defRPr/>
            </a:lvl2pPr>
          </a:lstStyle>
          <a:p>
            <a:r>
              <a:rPr lang="en-US" dirty="0">
                <a:cs typeface="Calibri"/>
              </a:rPr>
              <a:t>Add text</a:t>
            </a:r>
            <a:endParaRPr lang="en-US" dirty="0"/>
          </a:p>
        </p:txBody>
      </p:sp>
      <p:sp>
        <p:nvSpPr>
          <p:cNvPr id="28" name="Text Placeholder 27">
            <a:extLst>
              <a:ext uri="{FF2B5EF4-FFF2-40B4-BE49-F238E27FC236}">
                <a16:creationId xmlns:a16="http://schemas.microsoft.com/office/drawing/2014/main" id="{2167CC03-B865-47EB-83C3-CA5CDC584C0F}"/>
              </a:ext>
            </a:extLst>
          </p:cNvPr>
          <p:cNvSpPr>
            <a:spLocks noGrp="1"/>
          </p:cNvSpPr>
          <p:nvPr>
            <p:ph type="body" sz="quarter" idx="27" hasCustomPrompt="1"/>
          </p:nvPr>
        </p:nvSpPr>
        <p:spPr>
          <a:xfrm>
            <a:off x="9437688" y="5425062"/>
            <a:ext cx="1587499" cy="655697"/>
          </a:xfrm>
        </p:spPr>
        <p:txBody>
          <a:bodyPr tIns="0">
            <a:norm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r>
              <a:rPr lang="en-US" dirty="0">
                <a:cs typeface="Calibri"/>
              </a:rPr>
              <a:t>Click to add text</a:t>
            </a:r>
            <a:endParaRPr lang="en-US" dirty="0"/>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fld id="{9C2026EC-7A85-48A4-9B50-F0479BA1A8B9}" type="datetime1">
              <a:rPr lang="en-US" smtClean="0"/>
              <a:t>11/25/2023</a:t>
            </a:fld>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r>
              <a:rPr lang="en-US"/>
              <a:t>MCA-Mini Project</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88530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hasCustomPrompt="1"/>
          </p:nvPr>
        </p:nvSpPr>
        <p:spPr/>
        <p:txBody>
          <a:bodyPr>
            <a:noAutofit/>
          </a:bodyPr>
          <a:lstStyle/>
          <a:p>
            <a:r>
              <a:rPr lang="en-US" dirty="0"/>
              <a:t>Click to add title</a:t>
            </a:r>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hasCustomPrompt="1"/>
          </p:nvPr>
        </p:nvSpPr>
        <p:spPr>
          <a:xfrm>
            <a:off x="989400" y="1685925"/>
            <a:ext cx="4928400" cy="4092575"/>
          </a:xfrm>
        </p:spPr>
        <p:txBody>
          <a:body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hasCustomPrompt="1"/>
          </p:nvPr>
        </p:nvSpPr>
        <p:spPr>
          <a:xfrm>
            <a:off x="6274202" y="1685925"/>
            <a:ext cx="4928400" cy="4092575"/>
          </a:xfrm>
        </p:spPr>
        <p:txBody>
          <a:body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lvl1pPr>
              <a:defRPr/>
            </a:lvl1pPr>
          </a:lstStyle>
          <a:p>
            <a:fld id="{E124C9EB-2F62-4FB6-B08E-93CBE3383D47}" type="datetime1">
              <a:rPr lang="en-US" smtClean="0"/>
              <a:t>11/25/2023</a:t>
            </a:fld>
            <a:endParaRPr lang="en-US" dirty="0"/>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r>
              <a:rPr lang="en-US"/>
              <a:t>MCA-Mini Project</a:t>
            </a:r>
            <a:endParaRPr lang="en-US" dirty="0"/>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73054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0771A2F0-CBFD-4774-B3D0-4D3EB156BDC3}" type="datetime1">
              <a:rPr lang="en-US" smtClean="0"/>
              <a:t>11/25/2023</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r>
              <a:rPr lang="en-US"/>
              <a:t>MCA-Mini Project</a:t>
            </a:r>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3911974659"/>
      </p:ext>
    </p:extLst>
  </p:cSld>
  <p:clrMap bg1="lt1" tx1="dk1" bg2="lt2" tx2="dk2" accent1="accent1" accent2="accent2" accent3="accent3" accent4="accent4" accent5="accent5" accent6="accent6" hlink="hlink" folHlink="folHlink"/>
  <p:sldLayoutIdLst>
    <p:sldLayoutId id="2147483672" r:id="rId1"/>
    <p:sldLayoutId id="2147483675" r:id="rId2"/>
    <p:sldLayoutId id="2147483673" r:id="rId3"/>
    <p:sldLayoutId id="2147483678" r:id="rId4"/>
    <p:sldLayoutId id="2147483660" r:id="rId5"/>
    <p:sldLayoutId id="2147483680" r:id="rId6"/>
    <p:sldLayoutId id="2147483679" r:id="rId7"/>
    <p:sldLayoutId id="2147483677" r:id="rId8"/>
    <p:sldLayoutId id="2147483662" r:id="rId9"/>
    <p:sldLayoutId id="2147483663" r:id="rId10"/>
    <p:sldLayoutId id="2147483671" r:id="rId11"/>
    <p:sldLayoutId id="2147483676" r:id="rId12"/>
    <p:sldLayoutId id="2147483674" r:id="rId13"/>
  </p:sldLayoutIdLst>
  <p:hf hdr="0"/>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702900" indent="-342900" algn="l" defTabSz="914400" rtl="0" eaLnBrk="1" latinLnBrk="0" hangingPunct="1">
        <a:lnSpc>
          <a:spcPct val="150000"/>
        </a:lnSpc>
        <a:spcBef>
          <a:spcPts val="500"/>
        </a:spcBef>
        <a:buClr>
          <a:schemeClr val="accent3"/>
        </a:buClr>
        <a:buFont typeface="Wingdings" panose="05000000000000000000" pitchFamily="2" charset="2"/>
        <a:buChar char=""/>
        <a:defRPr sz="2000" b="0" i="0"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i="0" kern="1200" spc="50">
          <a:solidFill>
            <a:schemeClr val="tx1">
              <a:alpha val="60000"/>
            </a:schemeClr>
          </a:solidFill>
          <a:latin typeface="+mn-lt"/>
          <a:ea typeface="+mn-ea"/>
          <a:cs typeface="+mn-cs"/>
        </a:defRPr>
      </a:lvl3pPr>
      <a:lvl4pPr marL="1422900" indent="-342900" algn="l" defTabSz="914400" rtl="0" eaLnBrk="1" latinLnBrk="0" hangingPunct="1">
        <a:lnSpc>
          <a:spcPct val="150000"/>
        </a:lnSpc>
        <a:spcBef>
          <a:spcPts val="500"/>
        </a:spcBef>
        <a:buClr>
          <a:schemeClr val="accent3"/>
        </a:buClr>
        <a:buFont typeface="Wingdings" panose="05000000000000000000" pitchFamily="2" charset="2"/>
        <a:buChar char=""/>
        <a:defRPr sz="2000" b="0" i="0"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guide id="30" orient="horz" pos="2160" userDrawn="1">
          <p15:clr>
            <a:srgbClr val="A4A3A4"/>
          </p15:clr>
        </p15:guide>
        <p15:guide id="31" pos="3840" userDrawn="1">
          <p15:clr>
            <a:srgbClr val="A4A3A4"/>
          </p15:clr>
        </p15:guide>
        <p15:guide id="32" pos="240" userDrawn="1">
          <p15:clr>
            <a:srgbClr val="547EBF"/>
          </p15:clr>
        </p15:guide>
        <p15:guide id="33" orient="horz" pos="240" userDrawn="1">
          <p15:clr>
            <a:srgbClr val="547EBF"/>
          </p15:clr>
        </p15:guide>
        <p15:guide id="34" pos="7440" userDrawn="1">
          <p15:clr>
            <a:srgbClr val="547EBF"/>
          </p15:clr>
        </p15:guide>
        <p15:guide id="35" orient="horz" pos="4080" userDrawn="1">
          <p15:clr>
            <a:srgbClr val="547EBF"/>
          </p15:clr>
        </p15:guide>
        <p15:guide id="36" pos="3960" userDrawn="1">
          <p15:clr>
            <a:srgbClr val="547EBF"/>
          </p15:clr>
        </p15:guide>
        <p15:guide id="37" pos="3720" userDrawn="1">
          <p15:clr>
            <a:srgbClr val="547EBF"/>
          </p15:clr>
        </p15:guide>
        <p15:guide id="38" pos="2112" userDrawn="1">
          <p15:clr>
            <a:srgbClr val="547EBF"/>
          </p15:clr>
        </p15:guide>
        <p15:guide id="39" pos="1848" userDrawn="1">
          <p15:clr>
            <a:srgbClr val="547EBF"/>
          </p15:clr>
        </p15:guide>
        <p15:guide id="40" pos="5568" userDrawn="1">
          <p15:clr>
            <a:srgbClr val="547EBF"/>
          </p15:clr>
        </p15:guide>
        <p15:guide id="41" pos="5832" userDrawn="1">
          <p15:clr>
            <a:srgbClr val="547EBF"/>
          </p15:clr>
        </p15:guide>
        <p15:guide id="42" pos="4968" userDrawn="1">
          <p15:clr>
            <a:srgbClr val="9FCC3B"/>
          </p15:clr>
        </p15:guide>
        <p15:guide id="43" pos="5208" userDrawn="1">
          <p15:clr>
            <a:srgbClr val="9FCC3B"/>
          </p15:clr>
        </p15:guide>
        <p15:guide id="44" pos="2712" userDrawn="1">
          <p15:clr>
            <a:srgbClr val="9FCC3B"/>
          </p15:clr>
        </p15:guide>
        <p15:guide id="45"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1063652" y="555085"/>
            <a:ext cx="4650901" cy="1442046"/>
          </a:xfrm>
        </p:spPr>
        <p:txBody>
          <a:bodyPr>
            <a:normAutofit/>
          </a:bodyPr>
          <a:lstStyle/>
          <a:p>
            <a:r>
              <a:rPr lang="en-GB" sz="3000" b="1" dirty="0">
                <a:solidFill>
                  <a:srgbClr val="000000"/>
                </a:solidFill>
                <a:latin typeface="Sitka Display Semibold" pitchFamily="2" charset="0"/>
              </a:rPr>
              <a:t>A</a:t>
            </a:r>
            <a:r>
              <a:rPr lang="en-IN" sz="3000" b="1" dirty="0">
                <a:solidFill>
                  <a:srgbClr val="000000"/>
                </a:solidFill>
                <a:latin typeface="Sitka Display Semibold" pitchFamily="2" charset="0"/>
              </a:rPr>
              <a:t>LGORITHM PATHFINDING VISUALIZER</a:t>
            </a:r>
            <a:endParaRPr lang="en-US" sz="3000" b="1" dirty="0">
              <a:latin typeface="Sitka Display Semibold" pitchFamily="2" charset="0"/>
            </a:endParaRP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93159" y="3088528"/>
            <a:ext cx="6216379" cy="1851238"/>
          </a:xfrm>
        </p:spPr>
        <p:txBody>
          <a:bodyPr>
            <a:normAutofit/>
          </a:bodyPr>
          <a:lstStyle/>
          <a:p>
            <a:r>
              <a:rPr lang="en-US" u="sng" dirty="0">
                <a:latin typeface="Times New Roman" panose="02020603050405020304" pitchFamily="18" charset="0"/>
                <a:cs typeface="Times New Roman" panose="02020603050405020304" pitchFamily="18" charset="0"/>
              </a:rPr>
              <a:t>PREPARED BY</a:t>
            </a:r>
          </a:p>
          <a:p>
            <a:r>
              <a:rPr lang="en-US" sz="2400" dirty="0">
                <a:solidFill>
                  <a:srgbClr val="000000"/>
                </a:solidFill>
                <a:latin typeface="Times New Roman" panose="02020603050405020304" pitchFamily="18" charset="0"/>
                <a:cs typeface="Times New Roman" panose="02020603050405020304" pitchFamily="18" charset="0"/>
              </a:rPr>
              <a:t>FIDHA RAZAK PA (MES22MCA-2023)</a:t>
            </a:r>
          </a:p>
        </p:txBody>
      </p:sp>
      <p:sp>
        <p:nvSpPr>
          <p:cNvPr id="4" name="Title 1">
            <a:extLst>
              <a:ext uri="{FF2B5EF4-FFF2-40B4-BE49-F238E27FC236}">
                <a16:creationId xmlns:a16="http://schemas.microsoft.com/office/drawing/2014/main" id="{71C7AF89-9400-A608-23B2-B9C377D12566}"/>
              </a:ext>
            </a:extLst>
          </p:cNvPr>
          <p:cNvSpPr txBox="1">
            <a:spLocks/>
          </p:cNvSpPr>
          <p:nvPr/>
        </p:nvSpPr>
        <p:spPr>
          <a:xfrm>
            <a:off x="975899" y="2227008"/>
            <a:ext cx="4650901" cy="616846"/>
          </a:xfrm>
          <a:prstGeom prst="rect">
            <a:avLst/>
          </a:prstGeom>
        </p:spPr>
        <p:txBody>
          <a:bodyPr vert="horz" lIns="91440" tIns="45720" rIns="91440" bIns="45720" rtlCol="0" anchor="b" anchorCtr="0">
            <a:normAutofit fontScale="97500"/>
          </a:bodyPr>
          <a:lstStyle>
            <a:lvl1pPr algn="ctr" defTabSz="914400" rtl="0" eaLnBrk="1" latinLnBrk="0" hangingPunct="1">
              <a:lnSpc>
                <a:spcPct val="100000"/>
              </a:lnSpc>
              <a:spcBef>
                <a:spcPct val="0"/>
              </a:spcBef>
              <a:buNone/>
              <a:defRPr sz="4800" kern="1200" cap="none" spc="0" baseline="0">
                <a:solidFill>
                  <a:schemeClr val="tx1"/>
                </a:solidFill>
                <a:latin typeface="+mj-lt"/>
                <a:ea typeface="+mj-ea"/>
                <a:cs typeface="+mj-cs"/>
              </a:defRPr>
            </a:lvl1pPr>
          </a:lstStyle>
          <a:p>
            <a:r>
              <a:rPr lang="en-US" sz="2000" dirty="0">
                <a:solidFill>
                  <a:srgbClr val="000000"/>
                </a:solidFill>
                <a:latin typeface="Times New Roman" panose="02020603050405020304" pitchFamily="18" charset="0"/>
              </a:rPr>
              <a:t>2</a:t>
            </a:r>
            <a:r>
              <a:rPr lang="en-IN" sz="2000" dirty="0">
                <a:solidFill>
                  <a:srgbClr val="000000"/>
                </a:solidFill>
                <a:latin typeface="Times New Roman" panose="02020603050405020304" pitchFamily="18" charset="0"/>
              </a:rPr>
              <a:t>5</a:t>
            </a:r>
            <a:r>
              <a:rPr lang="en-IN" sz="2000" baseline="30000" dirty="0">
                <a:solidFill>
                  <a:srgbClr val="000000"/>
                </a:solidFill>
                <a:latin typeface="Times New Roman" panose="02020603050405020304" pitchFamily="18" charset="0"/>
              </a:rPr>
              <a:t>th</a:t>
            </a:r>
            <a:r>
              <a:rPr lang="en-IN" sz="2000" dirty="0">
                <a:solidFill>
                  <a:srgbClr val="000000"/>
                </a:solidFill>
                <a:latin typeface="Times New Roman" panose="02020603050405020304" pitchFamily="18" charset="0"/>
              </a:rPr>
              <a:t> October 2023</a:t>
            </a:r>
            <a:endParaRPr lang="en-US" sz="2000"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9036E-E1C5-1DF2-8F33-EA9CBE4D3F6D}"/>
              </a:ext>
            </a:extLst>
          </p:cNvPr>
          <p:cNvSpPr>
            <a:spLocks noGrp="1"/>
          </p:cNvSpPr>
          <p:nvPr>
            <p:ph type="title"/>
          </p:nvPr>
        </p:nvSpPr>
        <p:spPr>
          <a:xfrm>
            <a:off x="989400" y="39167"/>
            <a:ext cx="10213200" cy="1112836"/>
          </a:xfrm>
        </p:spPr>
        <p:txBody>
          <a:bodyPr/>
          <a:lstStyle/>
          <a:p>
            <a:pPr algn="ctr"/>
            <a:r>
              <a:rPr lang="en-US" sz="2400" b="1" u="sng" dirty="0">
                <a:latin typeface="Times New Roman" panose="02020603050405020304" pitchFamily="18" charset="0"/>
                <a:cs typeface="Times New Roman" panose="02020603050405020304" pitchFamily="18" charset="0"/>
              </a:rPr>
              <a:t>PROJECT PLAN</a:t>
            </a:r>
            <a:endParaRPr lang="en-IN" sz="2400" b="1" u="sng" dirty="0">
              <a:latin typeface="Times New Roman" panose="02020603050405020304" pitchFamily="18" charset="0"/>
              <a:cs typeface="Times New Roman" panose="02020603050405020304" pitchFamily="18" charset="0"/>
            </a:endParaRPr>
          </a:p>
        </p:txBody>
      </p:sp>
      <p:graphicFrame>
        <p:nvGraphicFramePr>
          <p:cNvPr id="7" name="Content Placeholder 6">
            <a:extLst>
              <a:ext uri="{FF2B5EF4-FFF2-40B4-BE49-F238E27FC236}">
                <a16:creationId xmlns:a16="http://schemas.microsoft.com/office/drawing/2014/main" id="{AA0D1867-8FB3-332D-A206-946B1E6BDE2D}"/>
              </a:ext>
            </a:extLst>
          </p:cNvPr>
          <p:cNvGraphicFramePr>
            <a:graphicFrameLocks noGrp="1"/>
          </p:cNvGraphicFramePr>
          <p:nvPr>
            <p:ph idx="1"/>
            <p:extLst>
              <p:ext uri="{D42A27DB-BD31-4B8C-83A1-F6EECF244321}">
                <p14:modId xmlns:p14="http://schemas.microsoft.com/office/powerpoint/2010/main" val="3119982266"/>
              </p:ext>
            </p:extLst>
          </p:nvPr>
        </p:nvGraphicFramePr>
        <p:xfrm>
          <a:off x="1187560" y="2239950"/>
          <a:ext cx="9803170" cy="2494337"/>
        </p:xfrm>
        <a:graphic>
          <a:graphicData uri="http://schemas.openxmlformats.org/drawingml/2006/table">
            <a:tbl>
              <a:tblPr firstRow="1">
                <a:tableStyleId>{10A1B5D5-9B99-4C35-A422-299274C87663}</a:tableStyleId>
              </a:tblPr>
              <a:tblGrid>
                <a:gridCol w="1319547">
                  <a:extLst>
                    <a:ext uri="{9D8B030D-6E8A-4147-A177-3AD203B41FA5}">
                      <a16:colId xmlns:a16="http://schemas.microsoft.com/office/drawing/2014/main" val="374995424"/>
                    </a:ext>
                  </a:extLst>
                </a:gridCol>
                <a:gridCol w="1643179">
                  <a:extLst>
                    <a:ext uri="{9D8B030D-6E8A-4147-A177-3AD203B41FA5}">
                      <a16:colId xmlns:a16="http://schemas.microsoft.com/office/drawing/2014/main" val="257679663"/>
                    </a:ext>
                  </a:extLst>
                </a:gridCol>
                <a:gridCol w="1647465">
                  <a:extLst>
                    <a:ext uri="{9D8B030D-6E8A-4147-A177-3AD203B41FA5}">
                      <a16:colId xmlns:a16="http://schemas.microsoft.com/office/drawing/2014/main" val="3416672614"/>
                    </a:ext>
                  </a:extLst>
                </a:gridCol>
                <a:gridCol w="1531744">
                  <a:extLst>
                    <a:ext uri="{9D8B030D-6E8A-4147-A177-3AD203B41FA5}">
                      <a16:colId xmlns:a16="http://schemas.microsoft.com/office/drawing/2014/main" val="2562946487"/>
                    </a:ext>
                  </a:extLst>
                </a:gridCol>
                <a:gridCol w="1375998">
                  <a:extLst>
                    <a:ext uri="{9D8B030D-6E8A-4147-A177-3AD203B41FA5}">
                      <a16:colId xmlns:a16="http://schemas.microsoft.com/office/drawing/2014/main" val="3425891312"/>
                    </a:ext>
                  </a:extLst>
                </a:gridCol>
                <a:gridCol w="2285237">
                  <a:extLst>
                    <a:ext uri="{9D8B030D-6E8A-4147-A177-3AD203B41FA5}">
                      <a16:colId xmlns:a16="http://schemas.microsoft.com/office/drawing/2014/main" val="2041642004"/>
                    </a:ext>
                  </a:extLst>
                </a:gridCol>
              </a:tblGrid>
              <a:tr h="806573">
                <a:tc>
                  <a:txBody>
                    <a:bodyPr/>
                    <a:lstStyle/>
                    <a:p>
                      <a:pPr algn="ctr"/>
                      <a:r>
                        <a:rPr lang="en-US" dirty="0">
                          <a:solidFill>
                            <a:schemeClr val="tx1"/>
                          </a:solidFill>
                          <a:latin typeface="Times New Roman" panose="02020603050405020304" pitchFamily="18" charset="0"/>
                          <a:cs typeface="Times New Roman" panose="02020603050405020304" pitchFamily="18" charset="0"/>
                        </a:rPr>
                        <a:t>ID</a:t>
                      </a:r>
                      <a:endParaRPr lang="en-IN"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TASK NAME</a:t>
                      </a:r>
                      <a:endParaRPr lang="en-IN"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START DATE</a:t>
                      </a:r>
                      <a:endParaRPr lang="en-IN"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END DATE</a:t>
                      </a:r>
                      <a:endParaRPr lang="en-IN"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PROJECT </a:t>
                      </a:r>
                    </a:p>
                    <a:p>
                      <a:pPr algn="ctr"/>
                      <a:r>
                        <a:rPr lang="en-US" dirty="0">
                          <a:solidFill>
                            <a:schemeClr val="tx1"/>
                          </a:solidFill>
                          <a:latin typeface="Times New Roman" panose="02020603050405020304" pitchFamily="18" charset="0"/>
                          <a:cs typeface="Times New Roman" panose="02020603050405020304" pitchFamily="18" charset="0"/>
                        </a:rPr>
                        <a:t>HOURS</a:t>
                      </a:r>
                      <a:endParaRPr lang="en-IN"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STATUS</a:t>
                      </a:r>
                      <a:endParaRPr lang="en-IN"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4171356176"/>
                  </a:ext>
                </a:extLst>
              </a:tr>
              <a:tr h="523842">
                <a:tc>
                  <a:txBody>
                    <a:bodyPr/>
                    <a:lstStyle/>
                    <a:p>
                      <a:pPr algn="ctr"/>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Sprint 1</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15/09/2023</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12/10/2023</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13</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Planned</a:t>
                      </a: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2475510"/>
                  </a:ext>
                </a:extLst>
              </a:tr>
              <a:tr h="523842">
                <a:tc>
                  <a:txBody>
                    <a:bodyPr/>
                    <a:lstStyle/>
                    <a:p>
                      <a:pPr algn="ctr"/>
                      <a:r>
                        <a:rPr lang="en-US"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Sprint 2</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13/10/2023</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03/11/2023</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14</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latin typeface="Times New Roman" panose="02020603050405020304" pitchFamily="18" charset="0"/>
                          <a:cs typeface="Times New Roman" panose="02020603050405020304" pitchFamily="18" charset="0"/>
                        </a:rPr>
                        <a:t>Partially Completed</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3701614"/>
                  </a:ext>
                </a:extLst>
              </a:tr>
              <a:tr h="523842">
                <a:tc>
                  <a:txBody>
                    <a:bodyPr/>
                    <a:lstStyle/>
                    <a:p>
                      <a:pPr algn="ctr"/>
                      <a:r>
                        <a:rPr lang="en-US" dirty="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Sprint 3</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08/11/2023</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30/11/2023</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14</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Planned</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5642114"/>
                  </a:ext>
                </a:extLst>
              </a:tr>
            </a:tbl>
          </a:graphicData>
        </a:graphic>
      </p:graphicFrame>
      <p:sp>
        <p:nvSpPr>
          <p:cNvPr id="4" name="Date Placeholder 3">
            <a:extLst>
              <a:ext uri="{FF2B5EF4-FFF2-40B4-BE49-F238E27FC236}">
                <a16:creationId xmlns:a16="http://schemas.microsoft.com/office/drawing/2014/main" id="{8044FAFD-3894-30FD-6827-462EA5580CF3}"/>
              </a:ext>
            </a:extLst>
          </p:cNvPr>
          <p:cNvSpPr>
            <a:spLocks noGrp="1"/>
          </p:cNvSpPr>
          <p:nvPr>
            <p:ph type="dt" sz="half" idx="10"/>
          </p:nvPr>
        </p:nvSpPr>
        <p:spPr/>
        <p:txBody>
          <a:bodyPr/>
          <a:lstStyle/>
          <a:p>
            <a:fld id="{5C0220AE-BB02-4B55-8B69-AAAE98CDEC4D}" type="datetime1">
              <a:rPr lang="en-US" smtClean="0"/>
              <a:t>11/25/2023</a:t>
            </a:fld>
            <a:endParaRPr lang="en-US" dirty="0"/>
          </a:p>
        </p:txBody>
      </p:sp>
      <p:sp>
        <p:nvSpPr>
          <p:cNvPr id="5" name="Footer Placeholder 4">
            <a:extLst>
              <a:ext uri="{FF2B5EF4-FFF2-40B4-BE49-F238E27FC236}">
                <a16:creationId xmlns:a16="http://schemas.microsoft.com/office/drawing/2014/main" id="{340D6E40-AB58-7B71-7441-8D50F08A8344}"/>
              </a:ext>
            </a:extLst>
          </p:cNvPr>
          <p:cNvSpPr>
            <a:spLocks noGrp="1"/>
          </p:cNvSpPr>
          <p:nvPr>
            <p:ph type="ftr" sz="quarter" idx="11"/>
          </p:nvPr>
        </p:nvSpPr>
        <p:spPr/>
        <p:txBody>
          <a:bodyPr/>
          <a:lstStyle/>
          <a:p>
            <a:r>
              <a:rPr lang="en-US"/>
              <a:t>MCA-Mini Project</a:t>
            </a:r>
            <a:endParaRPr lang="en-US" dirty="0"/>
          </a:p>
        </p:txBody>
      </p:sp>
      <p:sp>
        <p:nvSpPr>
          <p:cNvPr id="6" name="Slide Number Placeholder 5">
            <a:extLst>
              <a:ext uri="{FF2B5EF4-FFF2-40B4-BE49-F238E27FC236}">
                <a16:creationId xmlns:a16="http://schemas.microsoft.com/office/drawing/2014/main" id="{5602486C-14D8-37E4-E15C-EAEFDC51AAB2}"/>
              </a:ext>
            </a:extLst>
          </p:cNvPr>
          <p:cNvSpPr>
            <a:spLocks noGrp="1"/>
          </p:cNvSpPr>
          <p:nvPr>
            <p:ph type="sldNum" sz="quarter" idx="12"/>
          </p:nvPr>
        </p:nvSpPr>
        <p:spPr/>
        <p:txBody>
          <a:bodyPr/>
          <a:lstStyle/>
          <a:p>
            <a:fld id="{FF2BD96E-3838-45D2-9031-D3AF67C920A5}" type="slidenum">
              <a:rPr lang="en-US" smtClean="0"/>
              <a:t>10</a:t>
            </a:fld>
            <a:endParaRPr lang="en-US" dirty="0"/>
          </a:p>
        </p:txBody>
      </p:sp>
    </p:spTree>
    <p:extLst>
      <p:ext uri="{BB962C8B-B14F-4D97-AF65-F5344CB8AC3E}">
        <p14:creationId xmlns:p14="http://schemas.microsoft.com/office/powerpoint/2010/main" val="2062683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A953-EC30-9F36-AE35-F30D0EDD7AF0}"/>
              </a:ext>
            </a:extLst>
          </p:cNvPr>
          <p:cNvSpPr>
            <a:spLocks noGrp="1"/>
          </p:cNvSpPr>
          <p:nvPr>
            <p:ph type="title"/>
          </p:nvPr>
        </p:nvSpPr>
        <p:spPr>
          <a:xfrm>
            <a:off x="989400" y="39167"/>
            <a:ext cx="10213200" cy="1112836"/>
          </a:xfrm>
        </p:spPr>
        <p:txBody>
          <a:bodyPr anchor="ctr"/>
          <a:lstStyle/>
          <a:p>
            <a:pPr algn="ctr"/>
            <a:r>
              <a:rPr lang="en-US" sz="2400" b="1" u="sng" dirty="0">
                <a:latin typeface="Times New Roman" panose="02020603050405020304" pitchFamily="18" charset="0"/>
                <a:cs typeface="Times New Roman" panose="02020603050405020304" pitchFamily="18" charset="0"/>
              </a:rPr>
              <a:t>SPRINT PLAN</a:t>
            </a:r>
            <a:endParaRPr lang="en-IN" sz="24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DBDFCAD-BC85-73BF-43FD-20E805B51436}"/>
              </a:ext>
            </a:extLst>
          </p:cNvPr>
          <p:cNvSpPr>
            <a:spLocks noGrp="1"/>
          </p:cNvSpPr>
          <p:nvPr>
            <p:ph idx="1"/>
          </p:nvPr>
        </p:nvSpPr>
        <p:spPr>
          <a:xfrm>
            <a:off x="838200" y="826687"/>
            <a:ext cx="10515600" cy="4154488"/>
          </a:xfrm>
        </p:spPr>
        <p:txBody>
          <a:bodyPr/>
          <a:lstStyle/>
          <a:p>
            <a:pPr marL="0" indent="0">
              <a:buNone/>
            </a:pPr>
            <a:r>
              <a:rPr lang="en-US" u="sng" dirty="0">
                <a:solidFill>
                  <a:srgbClr val="000000"/>
                </a:solidFill>
                <a:latin typeface="Times New Roman" panose="02020603050405020304" pitchFamily="18" charset="0"/>
                <a:cs typeface="Times New Roman" panose="02020603050405020304" pitchFamily="18" charset="0"/>
              </a:rPr>
              <a:t>SPRINT</a:t>
            </a:r>
            <a:r>
              <a:rPr lang="en-US" b="1" u="sng" dirty="0">
                <a:solidFill>
                  <a:srgbClr val="000000"/>
                </a:solidFill>
                <a:latin typeface="Times New Roman" panose="02020603050405020304" pitchFamily="18" charset="0"/>
                <a:cs typeface="Times New Roman" panose="02020603050405020304" pitchFamily="18" charset="0"/>
              </a:rPr>
              <a:t> </a:t>
            </a:r>
            <a:r>
              <a:rPr lang="en-US" u="sng" dirty="0">
                <a:solidFill>
                  <a:srgbClr val="000000"/>
                </a:solidFill>
                <a:latin typeface="Times New Roman" panose="02020603050405020304" pitchFamily="18" charset="0"/>
                <a:cs typeface="Times New Roman" panose="02020603050405020304" pitchFamily="18" charset="0"/>
              </a:rPr>
              <a:t>1</a:t>
            </a:r>
            <a:endParaRPr lang="en-IN" u="sng" dirty="0">
              <a:solidFill>
                <a:srgbClr val="000000"/>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C3AE599-1DE8-0776-98C2-0D999DCBC423}"/>
              </a:ext>
            </a:extLst>
          </p:cNvPr>
          <p:cNvSpPr>
            <a:spLocks noGrp="1"/>
          </p:cNvSpPr>
          <p:nvPr>
            <p:ph type="dt" sz="half" idx="10"/>
          </p:nvPr>
        </p:nvSpPr>
        <p:spPr/>
        <p:txBody>
          <a:bodyPr/>
          <a:lstStyle/>
          <a:p>
            <a:fld id="{5C0220AE-BB02-4B55-8B69-AAAE98CDEC4D}" type="datetime1">
              <a:rPr lang="en-US" smtClean="0"/>
              <a:t>11/25/2023</a:t>
            </a:fld>
            <a:endParaRPr lang="en-US" dirty="0"/>
          </a:p>
        </p:txBody>
      </p:sp>
      <p:sp>
        <p:nvSpPr>
          <p:cNvPr id="5" name="Footer Placeholder 4">
            <a:extLst>
              <a:ext uri="{FF2B5EF4-FFF2-40B4-BE49-F238E27FC236}">
                <a16:creationId xmlns:a16="http://schemas.microsoft.com/office/drawing/2014/main" id="{6171F7E0-BEC6-6586-9F60-C3D280460562}"/>
              </a:ext>
            </a:extLst>
          </p:cNvPr>
          <p:cNvSpPr>
            <a:spLocks noGrp="1"/>
          </p:cNvSpPr>
          <p:nvPr>
            <p:ph type="ftr" sz="quarter" idx="11"/>
          </p:nvPr>
        </p:nvSpPr>
        <p:spPr/>
        <p:txBody>
          <a:bodyPr/>
          <a:lstStyle/>
          <a:p>
            <a:r>
              <a:rPr lang="en-US"/>
              <a:t>MCA-Mini Project</a:t>
            </a:r>
            <a:endParaRPr lang="en-US" dirty="0"/>
          </a:p>
        </p:txBody>
      </p:sp>
      <p:sp>
        <p:nvSpPr>
          <p:cNvPr id="6" name="Slide Number Placeholder 5">
            <a:extLst>
              <a:ext uri="{FF2B5EF4-FFF2-40B4-BE49-F238E27FC236}">
                <a16:creationId xmlns:a16="http://schemas.microsoft.com/office/drawing/2014/main" id="{FF7CB97B-024C-3BBD-8062-15167D2F977F}"/>
              </a:ext>
            </a:extLst>
          </p:cNvPr>
          <p:cNvSpPr>
            <a:spLocks noGrp="1"/>
          </p:cNvSpPr>
          <p:nvPr>
            <p:ph type="sldNum" sz="quarter" idx="12"/>
          </p:nvPr>
        </p:nvSpPr>
        <p:spPr>
          <a:xfrm>
            <a:off x="9991765" y="6357600"/>
            <a:ext cx="1760150" cy="460800"/>
          </a:xfrm>
        </p:spPr>
        <p:txBody>
          <a:bodyPr/>
          <a:lstStyle/>
          <a:p>
            <a:fld id="{FF2BD96E-3838-45D2-9031-D3AF67C920A5}" type="slidenum">
              <a:rPr lang="en-US" smtClean="0"/>
              <a:t>11</a:t>
            </a:fld>
            <a:endParaRPr lang="en-US" dirty="0"/>
          </a:p>
        </p:txBody>
      </p:sp>
      <p:graphicFrame>
        <p:nvGraphicFramePr>
          <p:cNvPr id="7" name="Table 6">
            <a:extLst>
              <a:ext uri="{FF2B5EF4-FFF2-40B4-BE49-F238E27FC236}">
                <a16:creationId xmlns:a16="http://schemas.microsoft.com/office/drawing/2014/main" id="{66C53B3E-8A15-C5ED-FB98-356CF5BC40EC}"/>
              </a:ext>
            </a:extLst>
          </p:cNvPr>
          <p:cNvGraphicFramePr>
            <a:graphicFrameLocks noGrp="1"/>
          </p:cNvGraphicFramePr>
          <p:nvPr>
            <p:extLst>
              <p:ext uri="{D42A27DB-BD31-4B8C-83A1-F6EECF244321}">
                <p14:modId xmlns:p14="http://schemas.microsoft.com/office/powerpoint/2010/main" val="1710276152"/>
              </p:ext>
            </p:extLst>
          </p:nvPr>
        </p:nvGraphicFramePr>
        <p:xfrm>
          <a:off x="99032" y="1757248"/>
          <a:ext cx="11993935" cy="3741898"/>
        </p:xfrm>
        <a:graphic>
          <a:graphicData uri="http://schemas.openxmlformats.org/drawingml/2006/table">
            <a:tbl>
              <a:tblPr firstRow="1">
                <a:tableStyleId>{10A1B5D5-9B99-4C35-A422-299274C87663}</a:tableStyleId>
              </a:tblPr>
              <a:tblGrid>
                <a:gridCol w="1383250">
                  <a:extLst>
                    <a:ext uri="{9D8B030D-6E8A-4147-A177-3AD203B41FA5}">
                      <a16:colId xmlns:a16="http://schemas.microsoft.com/office/drawing/2014/main" val="3068120295"/>
                    </a:ext>
                  </a:extLst>
                </a:gridCol>
                <a:gridCol w="1318424">
                  <a:extLst>
                    <a:ext uri="{9D8B030D-6E8A-4147-A177-3AD203B41FA5}">
                      <a16:colId xmlns:a16="http://schemas.microsoft.com/office/drawing/2014/main" val="2081920431"/>
                    </a:ext>
                  </a:extLst>
                </a:gridCol>
                <a:gridCol w="1022624">
                  <a:extLst>
                    <a:ext uri="{9D8B030D-6E8A-4147-A177-3AD203B41FA5}">
                      <a16:colId xmlns:a16="http://schemas.microsoft.com/office/drawing/2014/main" val="2091191495"/>
                    </a:ext>
                  </a:extLst>
                </a:gridCol>
                <a:gridCol w="812113">
                  <a:extLst>
                    <a:ext uri="{9D8B030D-6E8A-4147-A177-3AD203B41FA5}">
                      <a16:colId xmlns:a16="http://schemas.microsoft.com/office/drawing/2014/main" val="877990754"/>
                    </a:ext>
                  </a:extLst>
                </a:gridCol>
                <a:gridCol w="812113">
                  <a:extLst>
                    <a:ext uri="{9D8B030D-6E8A-4147-A177-3AD203B41FA5}">
                      <a16:colId xmlns:a16="http://schemas.microsoft.com/office/drawing/2014/main" val="2815998599"/>
                    </a:ext>
                  </a:extLst>
                </a:gridCol>
                <a:gridCol w="812113">
                  <a:extLst>
                    <a:ext uri="{9D8B030D-6E8A-4147-A177-3AD203B41FA5}">
                      <a16:colId xmlns:a16="http://schemas.microsoft.com/office/drawing/2014/main" val="2503407164"/>
                    </a:ext>
                  </a:extLst>
                </a:gridCol>
                <a:gridCol w="812113">
                  <a:extLst>
                    <a:ext uri="{9D8B030D-6E8A-4147-A177-3AD203B41FA5}">
                      <a16:colId xmlns:a16="http://schemas.microsoft.com/office/drawing/2014/main" val="525503135"/>
                    </a:ext>
                  </a:extLst>
                </a:gridCol>
                <a:gridCol w="812113">
                  <a:extLst>
                    <a:ext uri="{9D8B030D-6E8A-4147-A177-3AD203B41FA5}">
                      <a16:colId xmlns:a16="http://schemas.microsoft.com/office/drawing/2014/main" val="3325920845"/>
                    </a:ext>
                  </a:extLst>
                </a:gridCol>
                <a:gridCol w="812113">
                  <a:extLst>
                    <a:ext uri="{9D8B030D-6E8A-4147-A177-3AD203B41FA5}">
                      <a16:colId xmlns:a16="http://schemas.microsoft.com/office/drawing/2014/main" val="1829481200"/>
                    </a:ext>
                  </a:extLst>
                </a:gridCol>
                <a:gridCol w="873640">
                  <a:extLst>
                    <a:ext uri="{9D8B030D-6E8A-4147-A177-3AD203B41FA5}">
                      <a16:colId xmlns:a16="http://schemas.microsoft.com/office/drawing/2014/main" val="24029776"/>
                    </a:ext>
                  </a:extLst>
                </a:gridCol>
                <a:gridCol w="812113">
                  <a:extLst>
                    <a:ext uri="{9D8B030D-6E8A-4147-A177-3AD203B41FA5}">
                      <a16:colId xmlns:a16="http://schemas.microsoft.com/office/drawing/2014/main" val="2050445480"/>
                    </a:ext>
                  </a:extLst>
                </a:gridCol>
                <a:gridCol w="812113">
                  <a:extLst>
                    <a:ext uri="{9D8B030D-6E8A-4147-A177-3AD203B41FA5}">
                      <a16:colId xmlns:a16="http://schemas.microsoft.com/office/drawing/2014/main" val="1274202739"/>
                    </a:ext>
                  </a:extLst>
                </a:gridCol>
                <a:gridCol w="899093">
                  <a:extLst>
                    <a:ext uri="{9D8B030D-6E8A-4147-A177-3AD203B41FA5}">
                      <a16:colId xmlns:a16="http://schemas.microsoft.com/office/drawing/2014/main" val="2008015670"/>
                    </a:ext>
                  </a:extLst>
                </a:gridCol>
              </a:tblGrid>
              <a:tr h="8358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solidFill>
                            <a:schemeClr val="tx1"/>
                          </a:solidFill>
                          <a:latin typeface="Times New Roman" panose="02020603050405020304" pitchFamily="18" charset="0"/>
                          <a:cs typeface="Times New Roman" panose="02020603050405020304" pitchFamily="18" charset="0"/>
                        </a:rPr>
                        <a:t>Backlog Item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Status and</a:t>
                      </a:r>
                    </a:p>
                    <a:p>
                      <a:pPr algn="ctr"/>
                      <a:r>
                        <a:rPr lang="en-IN" sz="1600" dirty="0">
                          <a:solidFill>
                            <a:schemeClr val="tx1"/>
                          </a:solidFill>
                          <a:latin typeface="Times New Roman" panose="02020603050405020304" pitchFamily="18" charset="0"/>
                          <a:cs typeface="Times New Roman" panose="02020603050405020304" pitchFamily="18" charset="0"/>
                        </a:rPr>
                        <a:t>Completion date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solidFill>
                            <a:schemeClr val="tx1"/>
                          </a:solidFill>
                          <a:latin typeface="Times New Roman" panose="02020603050405020304" pitchFamily="18" charset="0"/>
                          <a:cs typeface="Times New Roman" panose="02020603050405020304" pitchFamily="18" charset="0"/>
                        </a:rPr>
                        <a:t>Original Estimate in hours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Day 1</a:t>
                      </a:r>
                    </a:p>
                    <a:p>
                      <a:pPr algn="ctr"/>
                      <a:r>
                        <a:rPr lang="en-US" sz="1600" dirty="0">
                          <a:solidFill>
                            <a:schemeClr val="tx1"/>
                          </a:solidFill>
                          <a:latin typeface="Times New Roman" panose="02020603050405020304" pitchFamily="18" charset="0"/>
                          <a:cs typeface="Times New Roman" panose="02020603050405020304" pitchFamily="18" charset="0"/>
                        </a:rPr>
                        <a:t>15/09</a:t>
                      </a:r>
                      <a:endParaRPr lang="en-IN" sz="16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Day 2</a:t>
                      </a:r>
                    </a:p>
                    <a:p>
                      <a:pPr algn="ctr"/>
                      <a:r>
                        <a:rPr lang="en-US" sz="1600" dirty="0">
                          <a:solidFill>
                            <a:schemeClr val="tx1"/>
                          </a:solidFill>
                          <a:latin typeface="Times New Roman" panose="02020603050405020304" pitchFamily="18" charset="0"/>
                          <a:cs typeface="Times New Roman" panose="02020603050405020304" pitchFamily="18" charset="0"/>
                        </a:rPr>
                        <a:t>20/09</a:t>
                      </a:r>
                      <a:endParaRPr lang="en-IN" sz="16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Day 3</a:t>
                      </a:r>
                    </a:p>
                    <a:p>
                      <a:pPr algn="ctr"/>
                      <a:r>
                        <a:rPr lang="en-US" sz="1600" dirty="0">
                          <a:solidFill>
                            <a:schemeClr val="tx1"/>
                          </a:solidFill>
                          <a:latin typeface="Times New Roman" panose="02020603050405020304" pitchFamily="18" charset="0"/>
                          <a:cs typeface="Times New Roman" panose="02020603050405020304" pitchFamily="18" charset="0"/>
                        </a:rPr>
                        <a:t>21/09</a:t>
                      </a:r>
                      <a:endParaRPr lang="en-IN" sz="16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Day 4</a:t>
                      </a:r>
                    </a:p>
                    <a:p>
                      <a:pPr algn="ctr"/>
                      <a:r>
                        <a:rPr lang="en-US" sz="1600" dirty="0">
                          <a:solidFill>
                            <a:schemeClr val="tx1"/>
                          </a:solidFill>
                          <a:latin typeface="Times New Roman" panose="02020603050405020304" pitchFamily="18" charset="0"/>
                          <a:cs typeface="Times New Roman" panose="02020603050405020304" pitchFamily="18" charset="0"/>
                        </a:rPr>
                        <a:t>28/09</a:t>
                      </a:r>
                      <a:endParaRPr lang="en-IN" sz="16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1600" dirty="0">
                          <a:solidFill>
                            <a:srgbClr val="000000"/>
                          </a:solidFill>
                          <a:latin typeface="Times New Roman" panose="02020603050405020304" pitchFamily="18" charset="0"/>
                          <a:cs typeface="Times New Roman" panose="02020603050405020304" pitchFamily="18" charset="0"/>
                        </a:rPr>
                        <a:t>Day 5</a:t>
                      </a:r>
                    </a:p>
                    <a:p>
                      <a:pPr algn="ctr"/>
                      <a:r>
                        <a:rPr lang="en-US" sz="1600" dirty="0">
                          <a:solidFill>
                            <a:srgbClr val="000000"/>
                          </a:solidFill>
                          <a:latin typeface="Times New Roman" panose="02020603050405020304" pitchFamily="18" charset="0"/>
                          <a:cs typeface="Times New Roman" panose="02020603050405020304" pitchFamily="18" charset="0"/>
                        </a:rPr>
                        <a:t>29/09</a:t>
                      </a:r>
                      <a:endParaRPr lang="en-IN" sz="1600" dirty="0">
                        <a:solidFill>
                          <a:srgbClr val="000000"/>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Day 6</a:t>
                      </a:r>
                    </a:p>
                    <a:p>
                      <a:pPr algn="ctr"/>
                      <a:r>
                        <a:rPr lang="en-US" sz="1600" dirty="0">
                          <a:solidFill>
                            <a:schemeClr val="tx1"/>
                          </a:solidFill>
                          <a:latin typeface="Times New Roman" panose="02020603050405020304" pitchFamily="18" charset="0"/>
                          <a:cs typeface="Times New Roman" panose="02020603050405020304" pitchFamily="18" charset="0"/>
                        </a:rPr>
                        <a:t>04/10</a:t>
                      </a:r>
                      <a:endParaRPr lang="en-IN" sz="16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Day 7</a:t>
                      </a:r>
                    </a:p>
                    <a:p>
                      <a:pPr algn="ctr"/>
                      <a:r>
                        <a:rPr lang="en-US" sz="1600" dirty="0">
                          <a:solidFill>
                            <a:schemeClr val="tx1"/>
                          </a:solidFill>
                          <a:latin typeface="Times New Roman" panose="02020603050405020304" pitchFamily="18" charset="0"/>
                          <a:cs typeface="Times New Roman" panose="02020603050405020304" pitchFamily="18" charset="0"/>
                        </a:rPr>
                        <a:t>05/10</a:t>
                      </a:r>
                      <a:endParaRPr lang="en-IN" sz="16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Day 8</a:t>
                      </a:r>
                    </a:p>
                    <a:p>
                      <a:pPr algn="ctr"/>
                      <a:r>
                        <a:rPr lang="en-US" sz="1600" dirty="0">
                          <a:solidFill>
                            <a:schemeClr val="tx1"/>
                          </a:solidFill>
                          <a:latin typeface="Times New Roman" panose="02020603050405020304" pitchFamily="18" charset="0"/>
                          <a:cs typeface="Times New Roman" panose="02020603050405020304" pitchFamily="18" charset="0"/>
                        </a:rPr>
                        <a:t>06/10</a:t>
                      </a:r>
                      <a:endParaRPr lang="en-IN" sz="16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Day 9</a:t>
                      </a:r>
                    </a:p>
                    <a:p>
                      <a:pPr algn="ctr"/>
                      <a:r>
                        <a:rPr lang="en-US" sz="1600" dirty="0">
                          <a:solidFill>
                            <a:schemeClr val="tx1"/>
                          </a:solidFill>
                          <a:latin typeface="Times New Roman" panose="02020603050405020304" pitchFamily="18" charset="0"/>
                          <a:cs typeface="Times New Roman" panose="02020603050405020304" pitchFamily="18" charset="0"/>
                        </a:rPr>
                        <a:t>11/10</a:t>
                      </a:r>
                      <a:endParaRPr lang="en-IN" sz="16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Day 10</a:t>
                      </a:r>
                    </a:p>
                    <a:p>
                      <a:pPr algn="ctr"/>
                      <a:r>
                        <a:rPr lang="en-US" sz="1600" dirty="0">
                          <a:solidFill>
                            <a:schemeClr val="tx1"/>
                          </a:solidFill>
                          <a:latin typeface="Times New Roman" panose="02020603050405020304" pitchFamily="18" charset="0"/>
                          <a:cs typeface="Times New Roman" panose="02020603050405020304" pitchFamily="18" charset="0"/>
                        </a:rPr>
                        <a:t>12/10</a:t>
                      </a:r>
                      <a:endParaRPr lang="en-IN" sz="16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960656112"/>
                  </a:ext>
                </a:extLst>
              </a:tr>
              <a:tr h="1025471">
                <a:tc>
                  <a:txBody>
                    <a:bodyPr/>
                    <a:lstStyle/>
                    <a:p>
                      <a:pPr algn="ctr"/>
                      <a:r>
                        <a:rPr lang="en-US" sz="1600" dirty="0">
                          <a:latin typeface="Times New Roman" panose="02020603050405020304" pitchFamily="18" charset="0"/>
                          <a:cs typeface="Times New Roman" panose="02020603050405020304" pitchFamily="18" charset="0"/>
                        </a:rPr>
                        <a:t>Coding</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29/09/2023</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dirty="0">
                          <a:latin typeface="Times New Roman" panose="02020603050405020304" pitchFamily="18" charset="0"/>
                          <a:cs typeface="Times New Roman" panose="02020603050405020304" pitchFamily="18" charset="0"/>
                        </a:rPr>
                        <a:t>7</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3199530"/>
                  </a:ext>
                </a:extLst>
              </a:tr>
              <a:tr h="1083451">
                <a:tc>
                  <a:txBody>
                    <a:bodyPr/>
                    <a:lstStyle/>
                    <a:p>
                      <a:pPr algn="ctr"/>
                      <a:r>
                        <a:rPr lang="en-US" sz="1600" dirty="0">
                          <a:latin typeface="Times New Roman" panose="02020603050405020304" pitchFamily="18" charset="0"/>
                          <a:cs typeface="Times New Roman" panose="02020603050405020304" pitchFamily="18" charset="0"/>
                        </a:rPr>
                        <a:t>Testing &amp;</a:t>
                      </a:r>
                    </a:p>
                    <a:p>
                      <a:pPr algn="ctr"/>
                      <a:r>
                        <a:rPr lang="en-US" sz="1600" dirty="0">
                          <a:latin typeface="Times New Roman" panose="02020603050405020304" pitchFamily="18" charset="0"/>
                          <a:cs typeface="Times New Roman" panose="02020603050405020304" pitchFamily="18" charset="0"/>
                        </a:rPr>
                        <a:t>Validation</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12/10/2023</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dirty="0">
                          <a:latin typeface="Times New Roman" panose="02020603050405020304" pitchFamily="18" charset="0"/>
                          <a:cs typeface="Times New Roman" panose="02020603050405020304" pitchFamily="18" charset="0"/>
                        </a:rPr>
                        <a:t>6</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7410860"/>
                  </a:ext>
                </a:extLst>
              </a:tr>
              <a:tr h="797172">
                <a:tc gridSpan="2">
                  <a:txBody>
                    <a:bodyPr/>
                    <a:lstStyle/>
                    <a:p>
                      <a:pPr algn="ctr"/>
                      <a:r>
                        <a:rPr lang="en-US" sz="1600" b="1" dirty="0">
                          <a:latin typeface="Times New Roman" panose="02020603050405020304" pitchFamily="18" charset="0"/>
                          <a:cs typeface="Times New Roman" panose="02020603050405020304" pitchFamily="18" charset="0"/>
                        </a:rPr>
                        <a:t>Total</a:t>
                      </a:r>
                      <a:endParaRPr lang="en-IN" sz="16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13</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0128655"/>
                  </a:ext>
                </a:extLst>
              </a:tr>
            </a:tbl>
          </a:graphicData>
        </a:graphic>
      </p:graphicFrame>
    </p:spTree>
    <p:extLst>
      <p:ext uri="{BB962C8B-B14F-4D97-AF65-F5344CB8AC3E}">
        <p14:creationId xmlns:p14="http://schemas.microsoft.com/office/powerpoint/2010/main" val="2039504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A953-EC30-9F36-AE35-F30D0EDD7AF0}"/>
              </a:ext>
            </a:extLst>
          </p:cNvPr>
          <p:cNvSpPr>
            <a:spLocks noGrp="1"/>
          </p:cNvSpPr>
          <p:nvPr>
            <p:ph type="title"/>
          </p:nvPr>
        </p:nvSpPr>
        <p:spPr>
          <a:xfrm>
            <a:off x="989400" y="39167"/>
            <a:ext cx="10213200" cy="1112836"/>
          </a:xfrm>
        </p:spPr>
        <p:txBody>
          <a:bodyPr anchor="ctr"/>
          <a:lstStyle/>
          <a:p>
            <a:pPr algn="ctr"/>
            <a:r>
              <a:rPr lang="en-US" sz="2400" b="1" u="sng" dirty="0">
                <a:latin typeface="Times New Roman" panose="02020603050405020304" pitchFamily="18" charset="0"/>
                <a:cs typeface="Times New Roman" panose="02020603050405020304" pitchFamily="18" charset="0"/>
              </a:rPr>
              <a:t>SPRINT PLAN</a:t>
            </a:r>
            <a:endParaRPr lang="en-IN" sz="24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DBDFCAD-BC85-73BF-43FD-20E805B51436}"/>
              </a:ext>
            </a:extLst>
          </p:cNvPr>
          <p:cNvSpPr>
            <a:spLocks noGrp="1"/>
          </p:cNvSpPr>
          <p:nvPr>
            <p:ph idx="1"/>
          </p:nvPr>
        </p:nvSpPr>
        <p:spPr>
          <a:xfrm>
            <a:off x="838200" y="826687"/>
            <a:ext cx="10515600" cy="4154488"/>
          </a:xfrm>
        </p:spPr>
        <p:txBody>
          <a:bodyPr/>
          <a:lstStyle/>
          <a:p>
            <a:pPr marL="0" indent="0">
              <a:buNone/>
            </a:pPr>
            <a:r>
              <a:rPr lang="en-US" u="sng" dirty="0">
                <a:solidFill>
                  <a:srgbClr val="000000"/>
                </a:solidFill>
                <a:latin typeface="Times New Roman" panose="02020603050405020304" pitchFamily="18" charset="0"/>
                <a:cs typeface="Times New Roman" panose="02020603050405020304" pitchFamily="18" charset="0"/>
              </a:rPr>
              <a:t>SPRINT 2</a:t>
            </a:r>
            <a:endParaRPr lang="en-IN" u="sng" dirty="0">
              <a:solidFill>
                <a:srgbClr val="000000"/>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C3AE599-1DE8-0776-98C2-0D999DCBC423}"/>
              </a:ext>
            </a:extLst>
          </p:cNvPr>
          <p:cNvSpPr>
            <a:spLocks noGrp="1"/>
          </p:cNvSpPr>
          <p:nvPr>
            <p:ph type="dt" sz="half" idx="10"/>
          </p:nvPr>
        </p:nvSpPr>
        <p:spPr/>
        <p:txBody>
          <a:bodyPr/>
          <a:lstStyle/>
          <a:p>
            <a:fld id="{5C0220AE-BB02-4B55-8B69-AAAE98CDEC4D}" type="datetime1">
              <a:rPr lang="en-US" smtClean="0"/>
              <a:t>11/25/2023</a:t>
            </a:fld>
            <a:endParaRPr lang="en-US" dirty="0"/>
          </a:p>
        </p:txBody>
      </p:sp>
      <p:sp>
        <p:nvSpPr>
          <p:cNvPr id="5" name="Footer Placeholder 4">
            <a:extLst>
              <a:ext uri="{FF2B5EF4-FFF2-40B4-BE49-F238E27FC236}">
                <a16:creationId xmlns:a16="http://schemas.microsoft.com/office/drawing/2014/main" id="{6171F7E0-BEC6-6586-9F60-C3D280460562}"/>
              </a:ext>
            </a:extLst>
          </p:cNvPr>
          <p:cNvSpPr>
            <a:spLocks noGrp="1"/>
          </p:cNvSpPr>
          <p:nvPr>
            <p:ph type="ftr" sz="quarter" idx="11"/>
          </p:nvPr>
        </p:nvSpPr>
        <p:spPr/>
        <p:txBody>
          <a:bodyPr/>
          <a:lstStyle/>
          <a:p>
            <a:r>
              <a:rPr lang="en-US"/>
              <a:t>MCA-Mini Project</a:t>
            </a:r>
            <a:endParaRPr lang="en-US" dirty="0"/>
          </a:p>
        </p:txBody>
      </p:sp>
      <p:sp>
        <p:nvSpPr>
          <p:cNvPr id="6" name="Slide Number Placeholder 5">
            <a:extLst>
              <a:ext uri="{FF2B5EF4-FFF2-40B4-BE49-F238E27FC236}">
                <a16:creationId xmlns:a16="http://schemas.microsoft.com/office/drawing/2014/main" id="{FF7CB97B-024C-3BBD-8062-15167D2F977F}"/>
              </a:ext>
            </a:extLst>
          </p:cNvPr>
          <p:cNvSpPr>
            <a:spLocks noGrp="1"/>
          </p:cNvSpPr>
          <p:nvPr>
            <p:ph type="sldNum" sz="quarter" idx="12"/>
          </p:nvPr>
        </p:nvSpPr>
        <p:spPr/>
        <p:txBody>
          <a:bodyPr/>
          <a:lstStyle/>
          <a:p>
            <a:fld id="{FF2BD96E-3838-45D2-9031-D3AF67C920A5}" type="slidenum">
              <a:rPr lang="en-US" smtClean="0"/>
              <a:t>12</a:t>
            </a:fld>
            <a:endParaRPr lang="en-US" dirty="0"/>
          </a:p>
        </p:txBody>
      </p:sp>
      <p:graphicFrame>
        <p:nvGraphicFramePr>
          <p:cNvPr id="7" name="Table 6">
            <a:extLst>
              <a:ext uri="{FF2B5EF4-FFF2-40B4-BE49-F238E27FC236}">
                <a16:creationId xmlns:a16="http://schemas.microsoft.com/office/drawing/2014/main" id="{66C53B3E-8A15-C5ED-FB98-356CF5BC40EC}"/>
              </a:ext>
            </a:extLst>
          </p:cNvPr>
          <p:cNvGraphicFramePr>
            <a:graphicFrameLocks noGrp="1"/>
          </p:cNvGraphicFramePr>
          <p:nvPr>
            <p:extLst>
              <p:ext uri="{D42A27DB-BD31-4B8C-83A1-F6EECF244321}">
                <p14:modId xmlns:p14="http://schemas.microsoft.com/office/powerpoint/2010/main" val="526633535"/>
              </p:ext>
            </p:extLst>
          </p:nvPr>
        </p:nvGraphicFramePr>
        <p:xfrm>
          <a:off x="78154" y="1813169"/>
          <a:ext cx="12027877" cy="3735753"/>
        </p:xfrm>
        <a:graphic>
          <a:graphicData uri="http://schemas.openxmlformats.org/drawingml/2006/table">
            <a:tbl>
              <a:tblPr firstRow="1">
                <a:tableStyleId>{10A1B5D5-9B99-4C35-A422-299274C87663}</a:tableStyleId>
              </a:tblPr>
              <a:tblGrid>
                <a:gridCol w="1383092">
                  <a:extLst>
                    <a:ext uri="{9D8B030D-6E8A-4147-A177-3AD203B41FA5}">
                      <a16:colId xmlns:a16="http://schemas.microsoft.com/office/drawing/2014/main" val="3068120295"/>
                    </a:ext>
                  </a:extLst>
                </a:gridCol>
                <a:gridCol w="1327912">
                  <a:extLst>
                    <a:ext uri="{9D8B030D-6E8A-4147-A177-3AD203B41FA5}">
                      <a16:colId xmlns:a16="http://schemas.microsoft.com/office/drawing/2014/main" val="2081920431"/>
                    </a:ext>
                  </a:extLst>
                </a:gridCol>
                <a:gridCol w="1018320">
                  <a:extLst>
                    <a:ext uri="{9D8B030D-6E8A-4147-A177-3AD203B41FA5}">
                      <a16:colId xmlns:a16="http://schemas.microsoft.com/office/drawing/2014/main" val="2091191495"/>
                    </a:ext>
                  </a:extLst>
                </a:gridCol>
                <a:gridCol w="829616">
                  <a:extLst>
                    <a:ext uri="{9D8B030D-6E8A-4147-A177-3AD203B41FA5}">
                      <a16:colId xmlns:a16="http://schemas.microsoft.com/office/drawing/2014/main" val="877990754"/>
                    </a:ext>
                  </a:extLst>
                </a:gridCol>
                <a:gridCol w="817956">
                  <a:extLst>
                    <a:ext uri="{9D8B030D-6E8A-4147-A177-3AD203B41FA5}">
                      <a16:colId xmlns:a16="http://schemas.microsoft.com/office/drawing/2014/main" val="2815998599"/>
                    </a:ext>
                  </a:extLst>
                </a:gridCol>
                <a:gridCol w="817956">
                  <a:extLst>
                    <a:ext uri="{9D8B030D-6E8A-4147-A177-3AD203B41FA5}">
                      <a16:colId xmlns:a16="http://schemas.microsoft.com/office/drawing/2014/main" val="2503407164"/>
                    </a:ext>
                  </a:extLst>
                </a:gridCol>
                <a:gridCol w="817956">
                  <a:extLst>
                    <a:ext uri="{9D8B030D-6E8A-4147-A177-3AD203B41FA5}">
                      <a16:colId xmlns:a16="http://schemas.microsoft.com/office/drawing/2014/main" val="525503135"/>
                    </a:ext>
                  </a:extLst>
                </a:gridCol>
                <a:gridCol w="817956">
                  <a:extLst>
                    <a:ext uri="{9D8B030D-6E8A-4147-A177-3AD203B41FA5}">
                      <a16:colId xmlns:a16="http://schemas.microsoft.com/office/drawing/2014/main" val="3325920845"/>
                    </a:ext>
                  </a:extLst>
                </a:gridCol>
                <a:gridCol w="817956">
                  <a:extLst>
                    <a:ext uri="{9D8B030D-6E8A-4147-A177-3AD203B41FA5}">
                      <a16:colId xmlns:a16="http://schemas.microsoft.com/office/drawing/2014/main" val="1829481200"/>
                    </a:ext>
                  </a:extLst>
                </a:gridCol>
                <a:gridCol w="879927">
                  <a:extLst>
                    <a:ext uri="{9D8B030D-6E8A-4147-A177-3AD203B41FA5}">
                      <a16:colId xmlns:a16="http://schemas.microsoft.com/office/drawing/2014/main" val="24029776"/>
                    </a:ext>
                  </a:extLst>
                </a:gridCol>
                <a:gridCol w="817956">
                  <a:extLst>
                    <a:ext uri="{9D8B030D-6E8A-4147-A177-3AD203B41FA5}">
                      <a16:colId xmlns:a16="http://schemas.microsoft.com/office/drawing/2014/main" val="2050445480"/>
                    </a:ext>
                  </a:extLst>
                </a:gridCol>
                <a:gridCol w="817956">
                  <a:extLst>
                    <a:ext uri="{9D8B030D-6E8A-4147-A177-3AD203B41FA5}">
                      <a16:colId xmlns:a16="http://schemas.microsoft.com/office/drawing/2014/main" val="1274202739"/>
                    </a:ext>
                  </a:extLst>
                </a:gridCol>
                <a:gridCol w="863318">
                  <a:extLst>
                    <a:ext uri="{9D8B030D-6E8A-4147-A177-3AD203B41FA5}">
                      <a16:colId xmlns:a16="http://schemas.microsoft.com/office/drawing/2014/main" val="2008015670"/>
                    </a:ext>
                  </a:extLst>
                </a:gridCol>
              </a:tblGrid>
              <a:tr h="83384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solidFill>
                            <a:schemeClr val="tx1"/>
                          </a:solidFill>
                          <a:latin typeface="Times New Roman" panose="02020603050405020304" pitchFamily="18" charset="0"/>
                          <a:cs typeface="Times New Roman" panose="02020603050405020304" pitchFamily="18" charset="0"/>
                        </a:rPr>
                        <a:t>Backlog Item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Status and</a:t>
                      </a:r>
                    </a:p>
                    <a:p>
                      <a:pPr algn="ctr"/>
                      <a:r>
                        <a:rPr lang="en-IN" sz="1600" dirty="0">
                          <a:solidFill>
                            <a:schemeClr val="tx1"/>
                          </a:solidFill>
                          <a:latin typeface="Times New Roman" panose="02020603050405020304" pitchFamily="18" charset="0"/>
                          <a:cs typeface="Times New Roman" panose="02020603050405020304" pitchFamily="18" charset="0"/>
                        </a:rPr>
                        <a:t>Completion date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solidFill>
                            <a:schemeClr val="tx1"/>
                          </a:solidFill>
                          <a:latin typeface="Times New Roman" panose="02020603050405020304" pitchFamily="18" charset="0"/>
                          <a:cs typeface="Times New Roman" panose="02020603050405020304" pitchFamily="18" charset="0"/>
                        </a:rPr>
                        <a:t>Original Estimate in hours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Day 1</a:t>
                      </a:r>
                    </a:p>
                    <a:p>
                      <a:pPr algn="ctr"/>
                      <a:r>
                        <a:rPr lang="en-US" sz="1600" dirty="0">
                          <a:solidFill>
                            <a:schemeClr val="tx1"/>
                          </a:solidFill>
                          <a:latin typeface="Times New Roman" panose="02020603050405020304" pitchFamily="18" charset="0"/>
                          <a:cs typeface="Times New Roman" panose="02020603050405020304" pitchFamily="18" charset="0"/>
                        </a:rPr>
                        <a:t>13/10</a:t>
                      </a:r>
                      <a:endParaRPr lang="en-IN" sz="16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Day 2</a:t>
                      </a:r>
                    </a:p>
                    <a:p>
                      <a:pPr algn="ctr"/>
                      <a:r>
                        <a:rPr lang="en-US" sz="1600" dirty="0">
                          <a:solidFill>
                            <a:schemeClr val="tx1"/>
                          </a:solidFill>
                          <a:latin typeface="Times New Roman" panose="02020603050405020304" pitchFamily="18" charset="0"/>
                          <a:cs typeface="Times New Roman" panose="02020603050405020304" pitchFamily="18" charset="0"/>
                        </a:rPr>
                        <a:t>18/10</a:t>
                      </a:r>
                      <a:endParaRPr lang="en-IN" sz="16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Day 3</a:t>
                      </a:r>
                    </a:p>
                    <a:p>
                      <a:pPr algn="ctr"/>
                      <a:r>
                        <a:rPr lang="en-US" sz="1600" dirty="0">
                          <a:solidFill>
                            <a:schemeClr val="tx1"/>
                          </a:solidFill>
                          <a:latin typeface="Times New Roman" panose="02020603050405020304" pitchFamily="18" charset="0"/>
                          <a:cs typeface="Times New Roman" panose="02020603050405020304" pitchFamily="18" charset="0"/>
                        </a:rPr>
                        <a:t>19/10</a:t>
                      </a:r>
                      <a:endParaRPr lang="en-IN" sz="16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Day 4</a:t>
                      </a:r>
                    </a:p>
                    <a:p>
                      <a:pPr algn="ctr"/>
                      <a:r>
                        <a:rPr lang="en-US" sz="1600" dirty="0">
                          <a:solidFill>
                            <a:schemeClr val="tx1"/>
                          </a:solidFill>
                          <a:latin typeface="Times New Roman" panose="02020603050405020304" pitchFamily="18" charset="0"/>
                          <a:cs typeface="Times New Roman" panose="02020603050405020304" pitchFamily="18" charset="0"/>
                        </a:rPr>
                        <a:t>20/10</a:t>
                      </a:r>
                      <a:endParaRPr lang="en-IN" sz="16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Day 5</a:t>
                      </a:r>
                    </a:p>
                    <a:p>
                      <a:pPr algn="ctr"/>
                      <a:r>
                        <a:rPr lang="en-US" sz="1600" dirty="0">
                          <a:solidFill>
                            <a:schemeClr val="tx1"/>
                          </a:solidFill>
                          <a:latin typeface="Times New Roman" panose="02020603050405020304" pitchFamily="18" charset="0"/>
                          <a:cs typeface="Times New Roman" panose="02020603050405020304" pitchFamily="18" charset="0"/>
                        </a:rPr>
                        <a:t>25/10</a:t>
                      </a:r>
                      <a:endParaRPr lang="en-IN" sz="16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Day 6</a:t>
                      </a:r>
                    </a:p>
                    <a:p>
                      <a:pPr algn="ctr"/>
                      <a:r>
                        <a:rPr lang="en-US" sz="1600" dirty="0">
                          <a:solidFill>
                            <a:schemeClr val="tx1"/>
                          </a:solidFill>
                          <a:latin typeface="Times New Roman" panose="02020603050405020304" pitchFamily="18" charset="0"/>
                          <a:cs typeface="Times New Roman" panose="02020603050405020304" pitchFamily="18" charset="0"/>
                        </a:rPr>
                        <a:t>26/10</a:t>
                      </a:r>
                      <a:endParaRPr lang="en-IN" sz="16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Day 7</a:t>
                      </a:r>
                    </a:p>
                    <a:p>
                      <a:pPr algn="ctr"/>
                      <a:r>
                        <a:rPr lang="en-US" sz="1600" dirty="0">
                          <a:solidFill>
                            <a:schemeClr val="tx1"/>
                          </a:solidFill>
                          <a:latin typeface="Times New Roman" panose="02020603050405020304" pitchFamily="18" charset="0"/>
                          <a:cs typeface="Times New Roman" panose="02020603050405020304" pitchFamily="18" charset="0"/>
                        </a:rPr>
                        <a:t>27/10</a:t>
                      </a:r>
                      <a:endParaRPr lang="en-IN" sz="16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Day 8</a:t>
                      </a:r>
                    </a:p>
                    <a:p>
                      <a:pPr algn="ctr"/>
                      <a:r>
                        <a:rPr lang="en-US" sz="1600" dirty="0">
                          <a:solidFill>
                            <a:schemeClr val="tx1"/>
                          </a:solidFill>
                          <a:latin typeface="Times New Roman" panose="02020603050405020304" pitchFamily="18" charset="0"/>
                          <a:cs typeface="Times New Roman" panose="02020603050405020304" pitchFamily="18" charset="0"/>
                        </a:rPr>
                        <a:t>01/11</a:t>
                      </a:r>
                      <a:endParaRPr lang="en-IN" sz="16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Day 9</a:t>
                      </a:r>
                    </a:p>
                    <a:p>
                      <a:pPr algn="ctr"/>
                      <a:r>
                        <a:rPr lang="en-US" sz="1600" dirty="0">
                          <a:solidFill>
                            <a:schemeClr val="tx1"/>
                          </a:solidFill>
                          <a:latin typeface="Times New Roman" panose="02020603050405020304" pitchFamily="18" charset="0"/>
                          <a:cs typeface="Times New Roman" panose="02020603050405020304" pitchFamily="18" charset="0"/>
                        </a:rPr>
                        <a:t>02/11</a:t>
                      </a:r>
                      <a:endParaRPr lang="en-IN" sz="16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Day 10</a:t>
                      </a:r>
                    </a:p>
                    <a:p>
                      <a:pPr algn="ctr"/>
                      <a:r>
                        <a:rPr lang="en-US" sz="1600" dirty="0">
                          <a:solidFill>
                            <a:schemeClr val="tx1"/>
                          </a:solidFill>
                          <a:latin typeface="Times New Roman" panose="02020603050405020304" pitchFamily="18" charset="0"/>
                          <a:cs typeface="Times New Roman" panose="02020603050405020304" pitchFamily="18" charset="0"/>
                        </a:rPr>
                        <a:t>03/11</a:t>
                      </a:r>
                      <a:endParaRPr lang="en-IN" sz="16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960656112"/>
                  </a:ext>
                </a:extLst>
              </a:tr>
              <a:tr h="1010587">
                <a:tc>
                  <a:txBody>
                    <a:bodyPr/>
                    <a:lstStyle/>
                    <a:p>
                      <a:pPr algn="ctr"/>
                      <a:r>
                        <a:rPr lang="en-US" sz="1600" dirty="0">
                          <a:latin typeface="Times New Roman" panose="02020603050405020304" pitchFamily="18" charset="0"/>
                          <a:cs typeface="Times New Roman" panose="02020603050405020304" pitchFamily="18" charset="0"/>
                        </a:rPr>
                        <a:t>Coding</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dirty="0">
                          <a:latin typeface="Times New Roman" panose="02020603050405020304" pitchFamily="18" charset="0"/>
                          <a:cs typeface="Times New Roman" panose="02020603050405020304" pitchFamily="18" charset="0"/>
                        </a:rPr>
                        <a:t>25/10/2023</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7</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3199530"/>
                  </a:ext>
                </a:extLst>
              </a:tr>
              <a:tr h="969107">
                <a:tc>
                  <a:txBody>
                    <a:bodyPr/>
                    <a:lstStyle/>
                    <a:p>
                      <a:pPr algn="ctr"/>
                      <a:r>
                        <a:rPr lang="en-US" sz="1600" dirty="0">
                          <a:latin typeface="Times New Roman" panose="02020603050405020304" pitchFamily="18" charset="0"/>
                          <a:cs typeface="Times New Roman" panose="02020603050405020304" pitchFamily="18" charset="0"/>
                        </a:rPr>
                        <a:t>Testing &amp;</a:t>
                      </a:r>
                    </a:p>
                    <a:p>
                      <a:pPr algn="ctr"/>
                      <a:r>
                        <a:rPr lang="en-US" sz="1600" dirty="0">
                          <a:latin typeface="Times New Roman" panose="02020603050405020304" pitchFamily="18" charset="0"/>
                          <a:cs typeface="Times New Roman" panose="02020603050405020304" pitchFamily="18" charset="0"/>
                        </a:rPr>
                        <a:t>Validation</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03/11/2023</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7</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7410860"/>
                  </a:ext>
                </a:extLst>
              </a:tr>
              <a:tr h="922215">
                <a:tc gridSpan="2">
                  <a:txBody>
                    <a:bodyPr/>
                    <a:lstStyle/>
                    <a:p>
                      <a:pPr algn="ctr"/>
                      <a:r>
                        <a:rPr lang="en-US" sz="1600" b="1" dirty="0">
                          <a:latin typeface="Times New Roman" panose="02020603050405020304" pitchFamily="18" charset="0"/>
                          <a:cs typeface="Times New Roman" panose="02020603050405020304" pitchFamily="18" charset="0"/>
                        </a:rPr>
                        <a:t>Total</a:t>
                      </a:r>
                      <a:endParaRPr lang="en-IN" sz="16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14</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0128655"/>
                  </a:ext>
                </a:extLst>
              </a:tr>
            </a:tbl>
          </a:graphicData>
        </a:graphic>
      </p:graphicFrame>
    </p:spTree>
    <p:extLst>
      <p:ext uri="{BB962C8B-B14F-4D97-AF65-F5344CB8AC3E}">
        <p14:creationId xmlns:p14="http://schemas.microsoft.com/office/powerpoint/2010/main" val="1630284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A953-EC30-9F36-AE35-F30D0EDD7AF0}"/>
              </a:ext>
            </a:extLst>
          </p:cNvPr>
          <p:cNvSpPr>
            <a:spLocks noGrp="1"/>
          </p:cNvSpPr>
          <p:nvPr>
            <p:ph type="title"/>
          </p:nvPr>
        </p:nvSpPr>
        <p:spPr>
          <a:xfrm>
            <a:off x="989400" y="39167"/>
            <a:ext cx="10213200" cy="1112836"/>
          </a:xfrm>
        </p:spPr>
        <p:txBody>
          <a:bodyPr anchor="ctr"/>
          <a:lstStyle/>
          <a:p>
            <a:pPr algn="ctr"/>
            <a:r>
              <a:rPr lang="en-US" sz="2400" b="1" u="sng" dirty="0">
                <a:latin typeface="Times New Roman" panose="02020603050405020304" pitchFamily="18" charset="0"/>
                <a:cs typeface="Times New Roman" panose="02020603050405020304" pitchFamily="18" charset="0"/>
              </a:rPr>
              <a:t>SPRINT PLAN</a:t>
            </a:r>
            <a:endParaRPr lang="en-IN" sz="24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DBDFCAD-BC85-73BF-43FD-20E805B51436}"/>
              </a:ext>
            </a:extLst>
          </p:cNvPr>
          <p:cNvSpPr>
            <a:spLocks noGrp="1"/>
          </p:cNvSpPr>
          <p:nvPr>
            <p:ph idx="1"/>
          </p:nvPr>
        </p:nvSpPr>
        <p:spPr>
          <a:xfrm>
            <a:off x="838200" y="826687"/>
            <a:ext cx="10515600" cy="4154488"/>
          </a:xfrm>
        </p:spPr>
        <p:txBody>
          <a:bodyPr/>
          <a:lstStyle/>
          <a:p>
            <a:pPr marL="0" indent="0">
              <a:buNone/>
            </a:pPr>
            <a:r>
              <a:rPr lang="en-US" u="sng" dirty="0">
                <a:solidFill>
                  <a:srgbClr val="000000"/>
                </a:solidFill>
                <a:latin typeface="Times New Roman" panose="02020603050405020304" pitchFamily="18" charset="0"/>
                <a:cs typeface="Times New Roman" panose="02020603050405020304" pitchFamily="18" charset="0"/>
              </a:rPr>
              <a:t>SPRINT 3</a:t>
            </a:r>
            <a:endParaRPr lang="en-IN" u="sng" dirty="0">
              <a:solidFill>
                <a:srgbClr val="000000"/>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C3AE599-1DE8-0776-98C2-0D999DCBC423}"/>
              </a:ext>
            </a:extLst>
          </p:cNvPr>
          <p:cNvSpPr>
            <a:spLocks noGrp="1"/>
          </p:cNvSpPr>
          <p:nvPr>
            <p:ph type="dt" sz="half" idx="10"/>
          </p:nvPr>
        </p:nvSpPr>
        <p:spPr/>
        <p:txBody>
          <a:bodyPr/>
          <a:lstStyle/>
          <a:p>
            <a:fld id="{5C0220AE-BB02-4B55-8B69-AAAE98CDEC4D}" type="datetime1">
              <a:rPr lang="en-US" smtClean="0"/>
              <a:t>11/25/2023</a:t>
            </a:fld>
            <a:endParaRPr lang="en-US" dirty="0"/>
          </a:p>
        </p:txBody>
      </p:sp>
      <p:sp>
        <p:nvSpPr>
          <p:cNvPr id="5" name="Footer Placeholder 4">
            <a:extLst>
              <a:ext uri="{FF2B5EF4-FFF2-40B4-BE49-F238E27FC236}">
                <a16:creationId xmlns:a16="http://schemas.microsoft.com/office/drawing/2014/main" id="{6171F7E0-BEC6-6586-9F60-C3D280460562}"/>
              </a:ext>
            </a:extLst>
          </p:cNvPr>
          <p:cNvSpPr>
            <a:spLocks noGrp="1"/>
          </p:cNvSpPr>
          <p:nvPr>
            <p:ph type="ftr" sz="quarter" idx="11"/>
          </p:nvPr>
        </p:nvSpPr>
        <p:spPr/>
        <p:txBody>
          <a:bodyPr/>
          <a:lstStyle/>
          <a:p>
            <a:r>
              <a:rPr lang="en-US"/>
              <a:t>MCA-Mini Project</a:t>
            </a:r>
            <a:endParaRPr lang="en-US" dirty="0"/>
          </a:p>
        </p:txBody>
      </p:sp>
      <p:sp>
        <p:nvSpPr>
          <p:cNvPr id="6" name="Slide Number Placeholder 5">
            <a:extLst>
              <a:ext uri="{FF2B5EF4-FFF2-40B4-BE49-F238E27FC236}">
                <a16:creationId xmlns:a16="http://schemas.microsoft.com/office/drawing/2014/main" id="{FF7CB97B-024C-3BBD-8062-15167D2F977F}"/>
              </a:ext>
            </a:extLst>
          </p:cNvPr>
          <p:cNvSpPr>
            <a:spLocks noGrp="1"/>
          </p:cNvSpPr>
          <p:nvPr>
            <p:ph type="sldNum" sz="quarter" idx="12"/>
          </p:nvPr>
        </p:nvSpPr>
        <p:spPr/>
        <p:txBody>
          <a:bodyPr/>
          <a:lstStyle/>
          <a:p>
            <a:fld id="{FF2BD96E-3838-45D2-9031-D3AF67C920A5}" type="slidenum">
              <a:rPr lang="en-US" smtClean="0"/>
              <a:t>13</a:t>
            </a:fld>
            <a:endParaRPr lang="en-US" dirty="0"/>
          </a:p>
        </p:txBody>
      </p:sp>
      <p:graphicFrame>
        <p:nvGraphicFramePr>
          <p:cNvPr id="7" name="Table 6">
            <a:extLst>
              <a:ext uri="{FF2B5EF4-FFF2-40B4-BE49-F238E27FC236}">
                <a16:creationId xmlns:a16="http://schemas.microsoft.com/office/drawing/2014/main" id="{66C53B3E-8A15-C5ED-FB98-356CF5BC40EC}"/>
              </a:ext>
            </a:extLst>
          </p:cNvPr>
          <p:cNvGraphicFramePr>
            <a:graphicFrameLocks noGrp="1"/>
          </p:cNvGraphicFramePr>
          <p:nvPr>
            <p:extLst>
              <p:ext uri="{D42A27DB-BD31-4B8C-83A1-F6EECF244321}">
                <p14:modId xmlns:p14="http://schemas.microsoft.com/office/powerpoint/2010/main" val="3801089823"/>
              </p:ext>
            </p:extLst>
          </p:nvPr>
        </p:nvGraphicFramePr>
        <p:xfrm>
          <a:off x="100610" y="1814477"/>
          <a:ext cx="11990780" cy="3726631"/>
        </p:xfrm>
        <a:graphic>
          <a:graphicData uri="http://schemas.openxmlformats.org/drawingml/2006/table">
            <a:tbl>
              <a:tblPr firstRow="1">
                <a:tableStyleId>{10A1B5D5-9B99-4C35-A422-299274C87663}</a:tableStyleId>
              </a:tblPr>
              <a:tblGrid>
                <a:gridCol w="1338281">
                  <a:extLst>
                    <a:ext uri="{9D8B030D-6E8A-4147-A177-3AD203B41FA5}">
                      <a16:colId xmlns:a16="http://schemas.microsoft.com/office/drawing/2014/main" val="3068120295"/>
                    </a:ext>
                  </a:extLst>
                </a:gridCol>
                <a:gridCol w="1150212">
                  <a:extLst>
                    <a:ext uri="{9D8B030D-6E8A-4147-A177-3AD203B41FA5}">
                      <a16:colId xmlns:a16="http://schemas.microsoft.com/office/drawing/2014/main" val="2081920431"/>
                    </a:ext>
                  </a:extLst>
                </a:gridCol>
                <a:gridCol w="1005974">
                  <a:extLst>
                    <a:ext uri="{9D8B030D-6E8A-4147-A177-3AD203B41FA5}">
                      <a16:colId xmlns:a16="http://schemas.microsoft.com/office/drawing/2014/main" val="2091191495"/>
                    </a:ext>
                  </a:extLst>
                </a:gridCol>
                <a:gridCol w="750277">
                  <a:extLst>
                    <a:ext uri="{9D8B030D-6E8A-4147-A177-3AD203B41FA5}">
                      <a16:colId xmlns:a16="http://schemas.microsoft.com/office/drawing/2014/main" val="877990754"/>
                    </a:ext>
                  </a:extLst>
                </a:gridCol>
                <a:gridCol w="711200">
                  <a:extLst>
                    <a:ext uri="{9D8B030D-6E8A-4147-A177-3AD203B41FA5}">
                      <a16:colId xmlns:a16="http://schemas.microsoft.com/office/drawing/2014/main" val="2815998599"/>
                    </a:ext>
                  </a:extLst>
                </a:gridCol>
                <a:gridCol w="742461">
                  <a:extLst>
                    <a:ext uri="{9D8B030D-6E8A-4147-A177-3AD203B41FA5}">
                      <a16:colId xmlns:a16="http://schemas.microsoft.com/office/drawing/2014/main" val="2503407164"/>
                    </a:ext>
                  </a:extLst>
                </a:gridCol>
                <a:gridCol w="773723">
                  <a:extLst>
                    <a:ext uri="{9D8B030D-6E8A-4147-A177-3AD203B41FA5}">
                      <a16:colId xmlns:a16="http://schemas.microsoft.com/office/drawing/2014/main" val="525503135"/>
                    </a:ext>
                  </a:extLst>
                </a:gridCol>
                <a:gridCol w="726635">
                  <a:extLst>
                    <a:ext uri="{9D8B030D-6E8A-4147-A177-3AD203B41FA5}">
                      <a16:colId xmlns:a16="http://schemas.microsoft.com/office/drawing/2014/main" val="3325920845"/>
                    </a:ext>
                  </a:extLst>
                </a:gridCol>
                <a:gridCol w="812996">
                  <a:extLst>
                    <a:ext uri="{9D8B030D-6E8A-4147-A177-3AD203B41FA5}">
                      <a16:colId xmlns:a16="http://schemas.microsoft.com/office/drawing/2014/main" val="1829481200"/>
                    </a:ext>
                  </a:extLst>
                </a:gridCol>
                <a:gridCol w="758093">
                  <a:extLst>
                    <a:ext uri="{9D8B030D-6E8A-4147-A177-3AD203B41FA5}">
                      <a16:colId xmlns:a16="http://schemas.microsoft.com/office/drawing/2014/main" val="24029776"/>
                    </a:ext>
                  </a:extLst>
                </a:gridCol>
                <a:gridCol w="758092">
                  <a:extLst>
                    <a:ext uri="{9D8B030D-6E8A-4147-A177-3AD203B41FA5}">
                      <a16:colId xmlns:a16="http://schemas.microsoft.com/office/drawing/2014/main" val="2050445480"/>
                    </a:ext>
                  </a:extLst>
                </a:gridCol>
                <a:gridCol w="789354">
                  <a:extLst>
                    <a:ext uri="{9D8B030D-6E8A-4147-A177-3AD203B41FA5}">
                      <a16:colId xmlns:a16="http://schemas.microsoft.com/office/drawing/2014/main" val="1274202739"/>
                    </a:ext>
                  </a:extLst>
                </a:gridCol>
                <a:gridCol w="836246">
                  <a:extLst>
                    <a:ext uri="{9D8B030D-6E8A-4147-A177-3AD203B41FA5}">
                      <a16:colId xmlns:a16="http://schemas.microsoft.com/office/drawing/2014/main" val="2008015670"/>
                    </a:ext>
                  </a:extLst>
                </a:gridCol>
                <a:gridCol w="837236">
                  <a:extLst>
                    <a:ext uri="{9D8B030D-6E8A-4147-A177-3AD203B41FA5}">
                      <a16:colId xmlns:a16="http://schemas.microsoft.com/office/drawing/2014/main" val="1153174879"/>
                    </a:ext>
                  </a:extLst>
                </a:gridCol>
              </a:tblGrid>
              <a:tr h="58841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solidFill>
                            <a:schemeClr val="tx1"/>
                          </a:solidFill>
                          <a:latin typeface="Times New Roman" panose="02020603050405020304" pitchFamily="18" charset="0"/>
                          <a:cs typeface="Times New Roman" panose="02020603050405020304" pitchFamily="18" charset="0"/>
                        </a:rPr>
                        <a:t>Backlog Item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Status and</a:t>
                      </a:r>
                    </a:p>
                    <a:p>
                      <a:pPr algn="ctr"/>
                      <a:r>
                        <a:rPr lang="en-IN" sz="1600" dirty="0">
                          <a:solidFill>
                            <a:schemeClr val="tx1"/>
                          </a:solidFill>
                          <a:latin typeface="Times New Roman" panose="02020603050405020304" pitchFamily="18" charset="0"/>
                          <a:cs typeface="Times New Roman" panose="02020603050405020304" pitchFamily="18" charset="0"/>
                        </a:rPr>
                        <a:t>Completion date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solidFill>
                            <a:schemeClr val="tx1"/>
                          </a:solidFill>
                          <a:latin typeface="Times New Roman" panose="02020603050405020304" pitchFamily="18" charset="0"/>
                          <a:cs typeface="Times New Roman" panose="02020603050405020304" pitchFamily="18" charset="0"/>
                        </a:rPr>
                        <a:t> Original Estimate in hours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Day 1</a:t>
                      </a:r>
                    </a:p>
                    <a:p>
                      <a:pPr algn="ctr"/>
                      <a:r>
                        <a:rPr lang="en-US" sz="1600" dirty="0">
                          <a:solidFill>
                            <a:schemeClr val="tx1"/>
                          </a:solidFill>
                          <a:latin typeface="Times New Roman" panose="02020603050405020304" pitchFamily="18" charset="0"/>
                          <a:cs typeface="Times New Roman" panose="02020603050405020304" pitchFamily="18" charset="0"/>
                        </a:rPr>
                        <a:t>08/11</a:t>
                      </a:r>
                      <a:endParaRPr lang="en-IN" sz="16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Day 2</a:t>
                      </a:r>
                    </a:p>
                    <a:p>
                      <a:pPr algn="ctr"/>
                      <a:r>
                        <a:rPr lang="en-US" sz="1600" dirty="0">
                          <a:solidFill>
                            <a:schemeClr val="tx1"/>
                          </a:solidFill>
                          <a:latin typeface="Times New Roman" panose="02020603050405020304" pitchFamily="18" charset="0"/>
                          <a:cs typeface="Times New Roman" panose="02020603050405020304" pitchFamily="18" charset="0"/>
                        </a:rPr>
                        <a:t>09/11</a:t>
                      </a:r>
                      <a:endParaRPr lang="en-IN" sz="16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Day 3</a:t>
                      </a:r>
                    </a:p>
                    <a:p>
                      <a:pPr algn="ctr"/>
                      <a:r>
                        <a:rPr lang="en-US" sz="1600" dirty="0">
                          <a:solidFill>
                            <a:schemeClr val="tx1"/>
                          </a:solidFill>
                          <a:latin typeface="Times New Roman" panose="02020603050405020304" pitchFamily="18" charset="0"/>
                          <a:cs typeface="Times New Roman" panose="02020603050405020304" pitchFamily="18" charset="0"/>
                        </a:rPr>
                        <a:t>10/11</a:t>
                      </a:r>
                      <a:endParaRPr lang="en-IN" sz="16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Day 4</a:t>
                      </a:r>
                    </a:p>
                    <a:p>
                      <a:pPr algn="ctr"/>
                      <a:r>
                        <a:rPr lang="en-US" sz="1600" dirty="0">
                          <a:solidFill>
                            <a:schemeClr val="tx1"/>
                          </a:solidFill>
                          <a:latin typeface="Times New Roman" panose="02020603050405020304" pitchFamily="18" charset="0"/>
                          <a:cs typeface="Times New Roman" panose="02020603050405020304" pitchFamily="18" charset="0"/>
                        </a:rPr>
                        <a:t>15/11</a:t>
                      </a:r>
                      <a:endParaRPr lang="en-IN" sz="16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Day 5</a:t>
                      </a:r>
                    </a:p>
                    <a:p>
                      <a:pPr algn="ctr"/>
                      <a:r>
                        <a:rPr lang="en-US" sz="1600" dirty="0">
                          <a:solidFill>
                            <a:schemeClr val="tx1"/>
                          </a:solidFill>
                          <a:latin typeface="Times New Roman" panose="02020603050405020304" pitchFamily="18" charset="0"/>
                          <a:cs typeface="Times New Roman" panose="02020603050405020304" pitchFamily="18" charset="0"/>
                        </a:rPr>
                        <a:t>16/11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Day 6</a:t>
                      </a:r>
                    </a:p>
                    <a:p>
                      <a:pPr algn="ctr"/>
                      <a:r>
                        <a:rPr lang="en-US" sz="1600" dirty="0">
                          <a:solidFill>
                            <a:schemeClr val="tx1"/>
                          </a:solidFill>
                          <a:latin typeface="Times New Roman" panose="02020603050405020304" pitchFamily="18" charset="0"/>
                          <a:cs typeface="Times New Roman" panose="02020603050405020304" pitchFamily="18" charset="0"/>
                        </a:rPr>
                        <a:t>17/11</a:t>
                      </a:r>
                      <a:endParaRPr lang="en-IN" sz="16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Day 7</a:t>
                      </a:r>
                    </a:p>
                    <a:p>
                      <a:pPr algn="ctr"/>
                      <a:r>
                        <a:rPr lang="en-US" sz="1600" dirty="0">
                          <a:solidFill>
                            <a:schemeClr val="tx1"/>
                          </a:solidFill>
                          <a:latin typeface="Times New Roman" panose="02020603050405020304" pitchFamily="18" charset="0"/>
                          <a:cs typeface="Times New Roman" panose="02020603050405020304" pitchFamily="18" charset="0"/>
                        </a:rPr>
                        <a:t>22/11</a:t>
                      </a:r>
                      <a:endParaRPr lang="en-IN" sz="16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Day 8</a:t>
                      </a:r>
                    </a:p>
                    <a:p>
                      <a:pPr algn="ctr"/>
                      <a:r>
                        <a:rPr lang="en-US" sz="1600" dirty="0">
                          <a:solidFill>
                            <a:schemeClr val="tx1"/>
                          </a:solidFill>
                          <a:latin typeface="Times New Roman" panose="02020603050405020304" pitchFamily="18" charset="0"/>
                          <a:cs typeface="Times New Roman" panose="02020603050405020304" pitchFamily="18" charset="0"/>
                        </a:rPr>
                        <a:t>23/11</a:t>
                      </a:r>
                      <a:endParaRPr lang="en-IN" sz="16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Day 9</a:t>
                      </a:r>
                    </a:p>
                    <a:p>
                      <a:pPr algn="ctr"/>
                      <a:r>
                        <a:rPr lang="en-US" sz="1600" dirty="0">
                          <a:solidFill>
                            <a:schemeClr val="tx1"/>
                          </a:solidFill>
                          <a:latin typeface="Times New Roman" panose="02020603050405020304" pitchFamily="18" charset="0"/>
                          <a:cs typeface="Times New Roman" panose="02020603050405020304" pitchFamily="18" charset="0"/>
                        </a:rPr>
                        <a:t>24/11</a:t>
                      </a:r>
                      <a:endParaRPr lang="en-IN" sz="16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Day 10</a:t>
                      </a:r>
                    </a:p>
                    <a:p>
                      <a:pPr algn="ctr"/>
                      <a:r>
                        <a:rPr lang="en-US" sz="1600" dirty="0">
                          <a:solidFill>
                            <a:schemeClr val="tx1"/>
                          </a:solidFill>
                          <a:latin typeface="Times New Roman" panose="02020603050405020304" pitchFamily="18" charset="0"/>
                          <a:cs typeface="Times New Roman" panose="02020603050405020304" pitchFamily="18" charset="0"/>
                        </a:rPr>
                        <a:t>29/11</a:t>
                      </a:r>
                      <a:endParaRPr lang="en-IN" sz="16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Day 11</a:t>
                      </a:r>
                    </a:p>
                    <a:p>
                      <a:pPr algn="ctr"/>
                      <a:r>
                        <a:rPr lang="en-US" sz="1600" dirty="0">
                          <a:solidFill>
                            <a:schemeClr val="tx1"/>
                          </a:solidFill>
                          <a:latin typeface="Times New Roman" panose="02020603050405020304" pitchFamily="18" charset="0"/>
                          <a:cs typeface="Times New Roman" panose="02020603050405020304" pitchFamily="18" charset="0"/>
                        </a:rPr>
                        <a:t>30/11</a:t>
                      </a:r>
                      <a:endParaRPr lang="en-IN" sz="16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960656112"/>
                  </a:ext>
                </a:extLst>
              </a:tr>
              <a:tr h="1004532">
                <a:tc>
                  <a:txBody>
                    <a:bodyPr/>
                    <a:lstStyle/>
                    <a:p>
                      <a:pPr algn="ctr"/>
                      <a:r>
                        <a:rPr lang="en-US" sz="1600" dirty="0">
                          <a:latin typeface="Times New Roman" panose="02020603050405020304" pitchFamily="18" charset="0"/>
                          <a:cs typeface="Times New Roman" panose="02020603050405020304" pitchFamily="18" charset="0"/>
                        </a:rPr>
                        <a:t>Coding</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17/11/2023</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7</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3199530"/>
                  </a:ext>
                </a:extLst>
              </a:tr>
              <a:tr h="1008185">
                <a:tc>
                  <a:txBody>
                    <a:bodyPr/>
                    <a:lstStyle/>
                    <a:p>
                      <a:pPr algn="ctr"/>
                      <a:r>
                        <a:rPr lang="en-US" sz="1600" dirty="0">
                          <a:latin typeface="Times New Roman" panose="02020603050405020304" pitchFamily="18" charset="0"/>
                          <a:cs typeface="Times New Roman" panose="02020603050405020304" pitchFamily="18" charset="0"/>
                        </a:rPr>
                        <a:t>Testing &amp;</a:t>
                      </a:r>
                    </a:p>
                    <a:p>
                      <a:pPr algn="ctr"/>
                      <a:r>
                        <a:rPr lang="en-US" sz="1600" dirty="0">
                          <a:latin typeface="Times New Roman" panose="02020603050405020304" pitchFamily="18" charset="0"/>
                          <a:cs typeface="Times New Roman" panose="02020603050405020304" pitchFamily="18" charset="0"/>
                        </a:rPr>
                        <a:t>Validation</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30/11/2023</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7</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7410860"/>
                  </a:ext>
                </a:extLst>
              </a:tr>
              <a:tr h="890954">
                <a:tc gridSpan="2">
                  <a:txBody>
                    <a:bodyPr/>
                    <a:lstStyle/>
                    <a:p>
                      <a:pPr algn="ctr"/>
                      <a:r>
                        <a:rPr lang="en-US" sz="1600" b="1" dirty="0">
                          <a:latin typeface="Times New Roman" panose="02020603050405020304" pitchFamily="18" charset="0"/>
                          <a:cs typeface="Times New Roman" panose="02020603050405020304" pitchFamily="18" charset="0"/>
                        </a:rPr>
                        <a:t>Total</a:t>
                      </a:r>
                      <a:endParaRPr lang="en-IN" sz="16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14</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0128655"/>
                  </a:ext>
                </a:extLst>
              </a:tr>
            </a:tbl>
          </a:graphicData>
        </a:graphic>
      </p:graphicFrame>
    </p:spTree>
    <p:extLst>
      <p:ext uri="{BB962C8B-B14F-4D97-AF65-F5344CB8AC3E}">
        <p14:creationId xmlns:p14="http://schemas.microsoft.com/office/powerpoint/2010/main" val="3253770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a:xfrm>
            <a:off x="7909716" y="1338972"/>
            <a:ext cx="3856679" cy="1808674"/>
          </a:xfrm>
        </p:spPr>
        <p:txBody>
          <a:bodyPr wrap="square" anchor="b">
            <a:normAutofit/>
          </a:bodyPr>
          <a:lstStyle/>
          <a:p>
            <a:r>
              <a:rPr lang="en-US" dirty="0">
                <a:latin typeface="Times New Roman" panose="02020603050405020304" pitchFamily="18" charset="0"/>
                <a:cs typeface="Times New Roman" panose="02020603050405020304" pitchFamily="18" charset="0"/>
              </a:rPr>
              <a:t>Thank you</a:t>
            </a:r>
          </a:p>
        </p:txBody>
      </p:sp>
      <p:sp>
        <p:nvSpPr>
          <p:cNvPr id="4" name="Date Placeholder 3">
            <a:extLst>
              <a:ext uri="{FF2B5EF4-FFF2-40B4-BE49-F238E27FC236}">
                <a16:creationId xmlns:a16="http://schemas.microsoft.com/office/drawing/2014/main" id="{2B08DDC9-7A05-98BD-4554-369A7727AE4F}"/>
              </a:ext>
            </a:extLst>
          </p:cNvPr>
          <p:cNvSpPr>
            <a:spLocks noGrp="1"/>
          </p:cNvSpPr>
          <p:nvPr>
            <p:ph type="dt" sz="half" idx="10"/>
          </p:nvPr>
        </p:nvSpPr>
        <p:spPr>
          <a:xfrm>
            <a:off x="450000" y="6357168"/>
            <a:ext cx="1760150" cy="461665"/>
          </a:xfrm>
        </p:spPr>
        <p:txBody>
          <a:bodyPr/>
          <a:lstStyle/>
          <a:p>
            <a:fld id="{2954469D-2186-4838-A417-083EF532836F}" type="datetime1">
              <a:rPr lang="en-US" smtClean="0"/>
              <a:t>11/25/2023</a:t>
            </a:fld>
            <a:endParaRPr lang="en-US" dirty="0"/>
          </a:p>
        </p:txBody>
      </p:sp>
      <p:sp>
        <p:nvSpPr>
          <p:cNvPr id="125" name="Footer Placeholder 48">
            <a:extLst>
              <a:ext uri="{FF2B5EF4-FFF2-40B4-BE49-F238E27FC236}">
                <a16:creationId xmlns:a16="http://schemas.microsoft.com/office/drawing/2014/main" id="{A59037B4-369C-4D32-9743-29072587DE0B}"/>
              </a:ext>
            </a:extLst>
          </p:cNvPr>
          <p:cNvSpPr>
            <a:spLocks noGrp="1"/>
          </p:cNvSpPr>
          <p:nvPr>
            <p:ph type="ftr" sz="quarter" idx="11"/>
          </p:nvPr>
        </p:nvSpPr>
        <p:spPr>
          <a:xfrm>
            <a:off x="2754312" y="6357600"/>
            <a:ext cx="6683376" cy="460800"/>
          </a:xfrm>
        </p:spPr>
        <p:txBody>
          <a:bodyPr/>
          <a:lstStyle/>
          <a:p>
            <a:r>
              <a:rPr lang="en-US"/>
              <a:t>MCA-Mini Project</a:t>
            </a:r>
            <a:endParaRPr lang="en-US" dirty="0"/>
          </a:p>
        </p:txBody>
      </p:sp>
      <p:sp>
        <p:nvSpPr>
          <p:cNvPr id="126" name="Slide Number Placeholder 49">
            <a:extLst>
              <a:ext uri="{FF2B5EF4-FFF2-40B4-BE49-F238E27FC236}">
                <a16:creationId xmlns:a16="http://schemas.microsoft.com/office/drawing/2014/main" id="{64086F3C-129F-4A29-A09C-7700661E06BF}"/>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pPr/>
              <a:t>14</a:t>
            </a:fld>
            <a:endParaRPr lang="en-US" dirty="0"/>
          </a:p>
        </p:txBody>
      </p:sp>
    </p:spTree>
    <p:extLst>
      <p:ext uri="{BB962C8B-B14F-4D97-AF65-F5344CB8AC3E}">
        <p14:creationId xmlns:p14="http://schemas.microsoft.com/office/powerpoint/2010/main" val="3103683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77C21331-C1FF-5938-74CE-2D829C36EEC6}"/>
              </a:ext>
            </a:extLst>
          </p:cNvPr>
          <p:cNvSpPr>
            <a:spLocks noGrp="1"/>
          </p:cNvSpPr>
          <p:nvPr>
            <p:ph idx="1"/>
          </p:nvPr>
        </p:nvSpPr>
        <p:spPr>
          <a:xfrm>
            <a:off x="838200" y="2162907"/>
            <a:ext cx="10515600" cy="3831175"/>
          </a:xfrm>
        </p:spPr>
        <p:txBody>
          <a:bodyPr/>
          <a:lstStyle/>
          <a:p>
            <a:pPr marL="0" indent="0" algn="ctr">
              <a:buNone/>
            </a:pPr>
            <a:r>
              <a:rPr lang="en-US" sz="2200" u="sng" dirty="0">
                <a:latin typeface="Times New Roman" panose="02020603050405020304" pitchFamily="18" charset="0"/>
                <a:cs typeface="Times New Roman" panose="02020603050405020304" pitchFamily="18" charset="0"/>
              </a:rPr>
              <a:t>GUIDED BY</a:t>
            </a:r>
          </a:p>
          <a:p>
            <a:pPr marL="0" indent="0" algn="ctr">
              <a:buNone/>
            </a:pPr>
            <a:r>
              <a:rPr lang="en-US" sz="2400" b="1" i="0" strike="noStrike" baseline="0" dirty="0">
                <a:solidFill>
                  <a:srgbClr val="000000"/>
                </a:solidFill>
                <a:latin typeface="Times New Roman" panose="02020603050405020304" pitchFamily="18" charset="0"/>
                <a:cs typeface="Times New Roman" panose="02020603050405020304" pitchFamily="18" charset="0"/>
              </a:rPr>
              <a:t>Mr. VASUDEVAN T V</a:t>
            </a:r>
            <a:endParaRPr lang="en-IN" sz="2400" b="1" dirty="0">
              <a:solidFill>
                <a:srgbClr val="000000"/>
              </a:solidFill>
              <a:latin typeface="Times New Roman" panose="02020603050405020304" pitchFamily="18" charset="0"/>
              <a:cs typeface="Times New Roman" panose="02020603050405020304" pitchFamily="18" charset="0"/>
            </a:endParaRPr>
          </a:p>
          <a:p>
            <a:pPr marL="0" indent="0" algn="ctr">
              <a:buNone/>
            </a:pPr>
            <a:r>
              <a:rPr lang="en-IN" dirty="0">
                <a:solidFill>
                  <a:srgbClr val="000000"/>
                </a:solidFill>
                <a:latin typeface="Times New Roman" panose="02020603050405020304" pitchFamily="18" charset="0"/>
              </a:rPr>
              <a:t>ASSISTANT PROFESSOR</a:t>
            </a:r>
          </a:p>
          <a:p>
            <a:pPr marL="0" indent="0" algn="ctr">
              <a:buNone/>
            </a:pPr>
            <a:r>
              <a:rPr lang="en-IN" dirty="0">
                <a:solidFill>
                  <a:srgbClr val="000000"/>
                </a:solidFill>
                <a:latin typeface="Times New Roman" panose="02020603050405020304" pitchFamily="18" charset="0"/>
              </a:rPr>
              <a:t>MASTER OF COMPUTER APPLICATIONS</a:t>
            </a:r>
          </a:p>
          <a:p>
            <a:pPr marL="0" indent="0" algn="ctr">
              <a:buNone/>
            </a:pPr>
            <a:r>
              <a:rPr lang="en-IN" dirty="0">
                <a:solidFill>
                  <a:srgbClr val="000000"/>
                </a:solidFill>
                <a:latin typeface="Times New Roman" panose="02020603050405020304" pitchFamily="18" charset="0"/>
              </a:rPr>
              <a:t>MES COLLEGE OF ENGINEERING , KUTTIPPURAM</a:t>
            </a:r>
            <a:endParaRPr lang="en-IN" dirty="0"/>
          </a:p>
        </p:txBody>
      </p:sp>
      <p:sp>
        <p:nvSpPr>
          <p:cNvPr id="4" name="Date Placeholder 3">
            <a:extLst>
              <a:ext uri="{FF2B5EF4-FFF2-40B4-BE49-F238E27FC236}">
                <a16:creationId xmlns:a16="http://schemas.microsoft.com/office/drawing/2014/main" id="{C519E084-F0A0-1439-9886-003130CF5E2D}"/>
              </a:ext>
            </a:extLst>
          </p:cNvPr>
          <p:cNvSpPr>
            <a:spLocks noGrp="1"/>
          </p:cNvSpPr>
          <p:nvPr>
            <p:ph type="dt" sz="half" idx="10"/>
          </p:nvPr>
        </p:nvSpPr>
        <p:spPr/>
        <p:txBody>
          <a:bodyPr/>
          <a:lstStyle/>
          <a:p>
            <a:fld id="{BA0B46D3-D4F9-48EE-8ECE-7C30EB0A38D6}" type="datetime1">
              <a:rPr lang="en-US" smtClean="0"/>
              <a:t>11/25/2023</a:t>
            </a:fld>
            <a:endParaRPr lang="en-US" dirty="0"/>
          </a:p>
        </p:txBody>
      </p:sp>
      <p:sp>
        <p:nvSpPr>
          <p:cNvPr id="8" name="Footer Placeholder 7">
            <a:extLst>
              <a:ext uri="{FF2B5EF4-FFF2-40B4-BE49-F238E27FC236}">
                <a16:creationId xmlns:a16="http://schemas.microsoft.com/office/drawing/2014/main" id="{A7DB925A-3620-C6D2-44FD-9CC9B444CC3E}"/>
              </a:ext>
            </a:extLst>
          </p:cNvPr>
          <p:cNvSpPr>
            <a:spLocks noGrp="1"/>
          </p:cNvSpPr>
          <p:nvPr>
            <p:ph type="ftr" sz="quarter" idx="11"/>
          </p:nvPr>
        </p:nvSpPr>
        <p:spPr/>
        <p:txBody>
          <a:bodyPr/>
          <a:lstStyle/>
          <a:p>
            <a:r>
              <a:rPr lang="en-US"/>
              <a:t>MCA-Mini Project</a:t>
            </a:r>
            <a:endParaRPr lang="en-US" dirty="0"/>
          </a:p>
        </p:txBody>
      </p:sp>
      <p:sp>
        <p:nvSpPr>
          <p:cNvPr id="9" name="Slide Number Placeholder 8">
            <a:extLst>
              <a:ext uri="{FF2B5EF4-FFF2-40B4-BE49-F238E27FC236}">
                <a16:creationId xmlns:a16="http://schemas.microsoft.com/office/drawing/2014/main" id="{9ADD8F57-F800-E4E3-D237-F2931D8C8561}"/>
              </a:ext>
            </a:extLst>
          </p:cNvPr>
          <p:cNvSpPr>
            <a:spLocks noGrp="1"/>
          </p:cNvSpPr>
          <p:nvPr>
            <p:ph type="sldNum" sz="quarter" idx="12"/>
          </p:nvPr>
        </p:nvSpPr>
        <p:spPr/>
        <p:txBody>
          <a:bodyPr/>
          <a:lstStyle/>
          <a:p>
            <a:fld id="{FF2BD96E-3838-45D2-9031-D3AF67C920A5}" type="slidenum">
              <a:rPr lang="en-US" smtClean="0"/>
              <a:t>2</a:t>
            </a:fld>
            <a:endParaRPr lang="en-US" dirty="0"/>
          </a:p>
        </p:txBody>
      </p:sp>
    </p:spTree>
    <p:extLst>
      <p:ext uri="{BB962C8B-B14F-4D97-AF65-F5344CB8AC3E}">
        <p14:creationId xmlns:p14="http://schemas.microsoft.com/office/powerpoint/2010/main" val="3466726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6B228-E7B2-EEE1-FB15-63FBE573578B}"/>
              </a:ext>
            </a:extLst>
          </p:cNvPr>
          <p:cNvSpPr>
            <a:spLocks noGrp="1"/>
          </p:cNvSpPr>
          <p:nvPr>
            <p:ph type="title"/>
          </p:nvPr>
        </p:nvSpPr>
        <p:spPr>
          <a:xfrm>
            <a:off x="989400" y="39167"/>
            <a:ext cx="10213200" cy="1112836"/>
          </a:xfrm>
        </p:spPr>
        <p:txBody>
          <a:bodyPr/>
          <a:lstStyle/>
          <a:p>
            <a:pPr algn="ctr"/>
            <a:r>
              <a:rPr lang="en-US" sz="2400" b="1" u="sng" dirty="0">
                <a:solidFill>
                  <a:srgbClr val="000000"/>
                </a:solidFill>
                <a:latin typeface="Times New Roman" panose="02020603050405020304" pitchFamily="18" charset="0"/>
              </a:rPr>
              <a:t>CONTENTS</a:t>
            </a:r>
            <a:endParaRPr lang="en-IN" sz="2400" b="1" u="sng" dirty="0"/>
          </a:p>
        </p:txBody>
      </p:sp>
      <p:sp>
        <p:nvSpPr>
          <p:cNvPr id="3" name="Content Placeholder 2">
            <a:extLst>
              <a:ext uri="{FF2B5EF4-FFF2-40B4-BE49-F238E27FC236}">
                <a16:creationId xmlns:a16="http://schemas.microsoft.com/office/drawing/2014/main" id="{0BBC9D9E-AF5D-3248-ADCB-3DE83428371C}"/>
              </a:ext>
            </a:extLst>
          </p:cNvPr>
          <p:cNvSpPr>
            <a:spLocks noGrp="1"/>
          </p:cNvSpPr>
          <p:nvPr>
            <p:ph idx="1"/>
          </p:nvPr>
        </p:nvSpPr>
        <p:spPr>
          <a:xfrm>
            <a:off x="838200" y="1152003"/>
            <a:ext cx="10515600" cy="4154488"/>
          </a:xfrm>
        </p:spPr>
        <p:txBody>
          <a:bodyPr>
            <a:normAutofit/>
          </a:bodyPr>
          <a:lstStyle/>
          <a:p>
            <a:pPr>
              <a:lnSpc>
                <a:spcPct val="100000"/>
              </a:lnSpc>
              <a:buClrTx/>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Overview</a:t>
            </a:r>
          </a:p>
          <a:p>
            <a:pPr>
              <a:lnSpc>
                <a:spcPct val="100000"/>
              </a:lnSpc>
              <a:buClrTx/>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Aims and Objectives</a:t>
            </a:r>
          </a:p>
          <a:p>
            <a:pPr>
              <a:lnSpc>
                <a:spcPct val="100000"/>
              </a:lnSpc>
              <a:buClrTx/>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Implementation</a:t>
            </a:r>
          </a:p>
          <a:p>
            <a:pPr>
              <a:lnSpc>
                <a:spcPct val="100000"/>
              </a:lnSpc>
              <a:buClrTx/>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Product Backlog</a:t>
            </a:r>
          </a:p>
          <a:p>
            <a:pPr>
              <a:lnSpc>
                <a:spcPct val="100000"/>
              </a:lnSpc>
              <a:buClrTx/>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Project Plan</a:t>
            </a:r>
          </a:p>
          <a:p>
            <a:pPr>
              <a:lnSpc>
                <a:spcPct val="100000"/>
              </a:lnSpc>
              <a:buClrTx/>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Sprint</a:t>
            </a:r>
          </a:p>
          <a:p>
            <a:pPr>
              <a:buClrTx/>
              <a:buFont typeface="Wingdings" panose="05000000000000000000" pitchFamily="2" charset="2"/>
              <a:buChar char="§"/>
            </a:pPr>
            <a:endParaRPr lang="en-IN" dirty="0">
              <a:solidFill>
                <a:srgbClr val="000000"/>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2A8ABE1-4ECC-47FC-DEED-6BC9D2ABF312}"/>
              </a:ext>
            </a:extLst>
          </p:cNvPr>
          <p:cNvSpPr>
            <a:spLocks noGrp="1"/>
          </p:cNvSpPr>
          <p:nvPr>
            <p:ph type="dt" sz="half" idx="10"/>
          </p:nvPr>
        </p:nvSpPr>
        <p:spPr/>
        <p:txBody>
          <a:bodyPr/>
          <a:lstStyle/>
          <a:p>
            <a:fld id="{5C0220AE-BB02-4B55-8B69-AAAE98CDEC4D}" type="datetime1">
              <a:rPr lang="en-US" smtClean="0"/>
              <a:t>11/25/2023</a:t>
            </a:fld>
            <a:endParaRPr lang="en-US" dirty="0"/>
          </a:p>
        </p:txBody>
      </p:sp>
      <p:sp>
        <p:nvSpPr>
          <p:cNvPr id="5" name="Footer Placeholder 4">
            <a:extLst>
              <a:ext uri="{FF2B5EF4-FFF2-40B4-BE49-F238E27FC236}">
                <a16:creationId xmlns:a16="http://schemas.microsoft.com/office/drawing/2014/main" id="{9408EE0F-0A5D-8142-C3E1-33ADD66A99D5}"/>
              </a:ext>
            </a:extLst>
          </p:cNvPr>
          <p:cNvSpPr>
            <a:spLocks noGrp="1"/>
          </p:cNvSpPr>
          <p:nvPr>
            <p:ph type="ftr" sz="quarter" idx="11"/>
          </p:nvPr>
        </p:nvSpPr>
        <p:spPr>
          <a:xfrm>
            <a:off x="2754312" y="6366565"/>
            <a:ext cx="6683376" cy="460800"/>
          </a:xfrm>
        </p:spPr>
        <p:txBody>
          <a:bodyPr/>
          <a:lstStyle/>
          <a:p>
            <a:r>
              <a:rPr lang="en-US" dirty="0"/>
              <a:t>MCA-Mini Project</a:t>
            </a:r>
          </a:p>
        </p:txBody>
      </p:sp>
      <p:sp>
        <p:nvSpPr>
          <p:cNvPr id="6" name="Slide Number Placeholder 5">
            <a:extLst>
              <a:ext uri="{FF2B5EF4-FFF2-40B4-BE49-F238E27FC236}">
                <a16:creationId xmlns:a16="http://schemas.microsoft.com/office/drawing/2014/main" id="{95307A96-F3FE-B266-FEE4-D732C86D880F}"/>
              </a:ext>
            </a:extLst>
          </p:cNvPr>
          <p:cNvSpPr>
            <a:spLocks noGrp="1"/>
          </p:cNvSpPr>
          <p:nvPr>
            <p:ph type="sldNum" sz="quarter" idx="12"/>
          </p:nvPr>
        </p:nvSpPr>
        <p:spPr/>
        <p:txBody>
          <a:bodyPr/>
          <a:lstStyle/>
          <a:p>
            <a:fld id="{FF2BD96E-3838-45D2-9031-D3AF67C920A5}" type="slidenum">
              <a:rPr lang="en-US" smtClean="0"/>
              <a:t>3</a:t>
            </a:fld>
            <a:endParaRPr lang="en-US" dirty="0"/>
          </a:p>
        </p:txBody>
      </p:sp>
    </p:spTree>
    <p:extLst>
      <p:ext uri="{BB962C8B-B14F-4D97-AF65-F5344CB8AC3E}">
        <p14:creationId xmlns:p14="http://schemas.microsoft.com/office/powerpoint/2010/main" val="3195060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A1B4DF-47E0-3CC5-0AD1-4D0971FDB2BC}"/>
              </a:ext>
            </a:extLst>
          </p:cNvPr>
          <p:cNvSpPr>
            <a:spLocks noGrp="1"/>
          </p:cNvSpPr>
          <p:nvPr>
            <p:ph type="title"/>
          </p:nvPr>
        </p:nvSpPr>
        <p:spPr>
          <a:xfrm>
            <a:off x="989400" y="39167"/>
            <a:ext cx="10213200" cy="1112836"/>
          </a:xfrm>
        </p:spPr>
        <p:txBody>
          <a:bodyPr/>
          <a:lstStyle/>
          <a:p>
            <a:pPr algn="ctr"/>
            <a:br>
              <a:rPr lang="en-IN" sz="1800" b="0" i="0" u="none" strike="noStrike" baseline="0" dirty="0">
                <a:solidFill>
                  <a:srgbClr val="000000"/>
                </a:solidFill>
                <a:latin typeface="Times New Roman" panose="02020603050405020304" pitchFamily="18" charset="0"/>
              </a:rPr>
            </a:br>
            <a:r>
              <a:rPr lang="en-IN" sz="1800" b="0" i="0" u="none" strike="noStrike" baseline="0" dirty="0">
                <a:solidFill>
                  <a:srgbClr val="000000"/>
                </a:solidFill>
                <a:latin typeface="Times New Roman" panose="02020603050405020304" pitchFamily="18" charset="0"/>
              </a:rPr>
              <a:t> </a:t>
            </a:r>
            <a:r>
              <a:rPr lang="en-IN" sz="2400" b="1" i="0" u="sng" strike="noStrike" baseline="0" dirty="0">
                <a:solidFill>
                  <a:srgbClr val="000000"/>
                </a:solidFill>
                <a:latin typeface="Times New Roman" panose="02020603050405020304" pitchFamily="18" charset="0"/>
              </a:rPr>
              <a:t>OVERVIEW</a:t>
            </a:r>
            <a:r>
              <a:rPr lang="en-IN" sz="1800" b="1" i="0" u="sng" strike="noStrike" baseline="0" dirty="0">
                <a:solidFill>
                  <a:srgbClr val="000000"/>
                </a:solidFill>
                <a:latin typeface="Times New Roman" panose="02020603050405020304" pitchFamily="18" charset="0"/>
              </a:rPr>
              <a:t> </a:t>
            </a:r>
            <a:endParaRPr lang="en-IN" u="sng" dirty="0"/>
          </a:p>
        </p:txBody>
      </p:sp>
      <p:sp>
        <p:nvSpPr>
          <p:cNvPr id="7" name="Content Placeholder 6">
            <a:extLst>
              <a:ext uri="{FF2B5EF4-FFF2-40B4-BE49-F238E27FC236}">
                <a16:creationId xmlns:a16="http://schemas.microsoft.com/office/drawing/2014/main" id="{D7DED22B-8408-4A50-4E80-126C5EC5048C}"/>
              </a:ext>
            </a:extLst>
          </p:cNvPr>
          <p:cNvSpPr>
            <a:spLocks noGrp="1"/>
          </p:cNvSpPr>
          <p:nvPr>
            <p:ph idx="1"/>
          </p:nvPr>
        </p:nvSpPr>
        <p:spPr>
          <a:xfrm>
            <a:off x="989400" y="1263894"/>
            <a:ext cx="10213200" cy="4040191"/>
          </a:xfrm>
        </p:spPr>
        <p:txBody>
          <a:bodyPr>
            <a:noAutofit/>
          </a:bodyPr>
          <a:lstStyle/>
          <a:p>
            <a:pPr marL="0" indent="0" algn="just">
              <a:buNone/>
            </a:pPr>
            <a:r>
              <a:rPr lang="en-GB" sz="1800" dirty="0">
                <a:solidFill>
                  <a:srgbClr val="000000"/>
                </a:solidFill>
                <a:latin typeface="Times New Roman" panose="02020603050405020304" pitchFamily="18" charset="0"/>
                <a:cs typeface="Times New Roman" panose="02020603050405020304" pitchFamily="18" charset="0"/>
              </a:rPr>
              <a:t>	</a:t>
            </a:r>
            <a:r>
              <a:rPr lang="en-GB" sz="1800">
                <a:solidFill>
                  <a:srgbClr val="000000"/>
                </a:solidFill>
                <a:latin typeface="Times New Roman" panose="02020603050405020304" pitchFamily="18" charset="0"/>
                <a:cs typeface="Times New Roman" panose="02020603050405020304" pitchFamily="18" charset="0"/>
              </a:rPr>
              <a:t>Algorithms </a:t>
            </a:r>
            <a:r>
              <a:rPr lang="en-GB" sz="1800" dirty="0">
                <a:solidFill>
                  <a:srgbClr val="000000"/>
                </a:solidFill>
                <a:latin typeface="Times New Roman" panose="02020603050405020304" pitchFamily="18" charset="0"/>
                <a:cs typeface="Times New Roman" panose="02020603050405020304" pitchFamily="18" charset="0"/>
              </a:rPr>
              <a:t>and data structures as an essential part of knowledge in a framework of computer science have their stable position in computer science curricula, since every computer scientist and every professional programmer should have the basic knowledge from the area. With the increasing number of students in Central European’s higher education systems in last decades, introduction of appropriate methods into the process of their education is also required. Our scope here is the higher education in the field of computer science. So, within the paper, we discuss the extension of standard methods of teaching algorithms, with the algorithm visualizations. According to they can be used to attract students ‘attention during the lecture, explain concepts in visual terms, encourage a practical learning process, and facilitate better communication between students and instructors. Interactive algorithm visualizations allow students to experiment and explore the ideas with respect to their</a:t>
            </a:r>
            <a:endParaRPr lang="en-IN" sz="1800" dirty="0">
              <a:solidFill>
                <a:srgbClr val="000000"/>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7CEA99C-32A4-7131-28F5-14702C394005}"/>
              </a:ext>
            </a:extLst>
          </p:cNvPr>
          <p:cNvSpPr>
            <a:spLocks noGrp="1"/>
          </p:cNvSpPr>
          <p:nvPr>
            <p:ph type="dt" sz="half" idx="10"/>
          </p:nvPr>
        </p:nvSpPr>
        <p:spPr/>
        <p:txBody>
          <a:bodyPr/>
          <a:lstStyle/>
          <a:p>
            <a:fld id="{CE62CAEF-6EA3-41B7-A85B-FFD602FF757E}" type="datetime1">
              <a:rPr lang="en-US" smtClean="0"/>
              <a:t>11/25/2023</a:t>
            </a:fld>
            <a:endParaRPr lang="en-US" dirty="0"/>
          </a:p>
        </p:txBody>
      </p:sp>
      <p:sp>
        <p:nvSpPr>
          <p:cNvPr id="8" name="Footer Placeholder 7">
            <a:extLst>
              <a:ext uri="{FF2B5EF4-FFF2-40B4-BE49-F238E27FC236}">
                <a16:creationId xmlns:a16="http://schemas.microsoft.com/office/drawing/2014/main" id="{750E9C28-ECD7-7843-EE9C-74506719C1DE}"/>
              </a:ext>
            </a:extLst>
          </p:cNvPr>
          <p:cNvSpPr>
            <a:spLocks noGrp="1"/>
          </p:cNvSpPr>
          <p:nvPr>
            <p:ph type="ftr" sz="quarter" idx="11"/>
          </p:nvPr>
        </p:nvSpPr>
        <p:spPr/>
        <p:txBody>
          <a:bodyPr/>
          <a:lstStyle/>
          <a:p>
            <a:r>
              <a:rPr lang="en-US" dirty="0"/>
              <a:t>MCA-Mini Project</a:t>
            </a:r>
          </a:p>
        </p:txBody>
      </p:sp>
      <p:sp>
        <p:nvSpPr>
          <p:cNvPr id="9" name="Slide Number Placeholder 8">
            <a:extLst>
              <a:ext uri="{FF2B5EF4-FFF2-40B4-BE49-F238E27FC236}">
                <a16:creationId xmlns:a16="http://schemas.microsoft.com/office/drawing/2014/main" id="{78D2F28B-9277-DABF-6FA4-DBCB5ADC92F9}"/>
              </a:ext>
            </a:extLst>
          </p:cNvPr>
          <p:cNvSpPr>
            <a:spLocks noGrp="1"/>
          </p:cNvSpPr>
          <p:nvPr>
            <p:ph type="sldNum" sz="quarter" idx="12"/>
          </p:nvPr>
        </p:nvSpPr>
        <p:spPr/>
        <p:txBody>
          <a:bodyPr/>
          <a:lstStyle/>
          <a:p>
            <a:fld id="{FF2BD96E-3838-45D2-9031-D3AF67C920A5}" type="slidenum">
              <a:rPr lang="en-US" smtClean="0"/>
              <a:t>4</a:t>
            </a:fld>
            <a:endParaRPr lang="en-US" dirty="0"/>
          </a:p>
        </p:txBody>
      </p:sp>
    </p:spTree>
    <p:extLst>
      <p:ext uri="{BB962C8B-B14F-4D97-AF65-F5344CB8AC3E}">
        <p14:creationId xmlns:p14="http://schemas.microsoft.com/office/powerpoint/2010/main" val="3229016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4CFA7-AA7A-B298-B27C-1AD0BB00FAAA}"/>
              </a:ext>
            </a:extLst>
          </p:cNvPr>
          <p:cNvSpPr>
            <a:spLocks noGrp="1"/>
          </p:cNvSpPr>
          <p:nvPr>
            <p:ph type="title"/>
          </p:nvPr>
        </p:nvSpPr>
        <p:spPr>
          <a:xfrm>
            <a:off x="989400" y="19048"/>
            <a:ext cx="10213200" cy="1112836"/>
          </a:xfrm>
        </p:spPr>
        <p:txBody>
          <a:bodyPr/>
          <a:lstStyle/>
          <a:p>
            <a:pPr algn="ctr"/>
            <a:br>
              <a:rPr lang="en-IN" sz="1800" b="0" i="0" u="none" strike="noStrike" baseline="0" dirty="0">
                <a:solidFill>
                  <a:srgbClr val="000000"/>
                </a:solidFill>
                <a:latin typeface="Times New Roman" panose="02020603050405020304" pitchFamily="18" charset="0"/>
              </a:rPr>
            </a:br>
            <a:r>
              <a:rPr lang="en-IN" sz="2400" b="0" i="0" u="none" strike="noStrike" baseline="0" dirty="0">
                <a:solidFill>
                  <a:srgbClr val="000000"/>
                </a:solidFill>
                <a:latin typeface="Times New Roman" panose="02020603050405020304" pitchFamily="18" charset="0"/>
              </a:rPr>
              <a:t> </a:t>
            </a:r>
            <a:r>
              <a:rPr lang="en-IN" sz="2400" b="1" i="0" u="sng" strike="noStrike" baseline="0" dirty="0">
                <a:solidFill>
                  <a:srgbClr val="000000"/>
                </a:solidFill>
                <a:latin typeface="Times New Roman" panose="02020603050405020304" pitchFamily="18" charset="0"/>
              </a:rPr>
              <a:t>OVERVIEW </a:t>
            </a:r>
            <a:endParaRPr lang="en-IN" sz="2400" dirty="0"/>
          </a:p>
        </p:txBody>
      </p:sp>
      <p:sp>
        <p:nvSpPr>
          <p:cNvPr id="3" name="Content Placeholder 2">
            <a:extLst>
              <a:ext uri="{FF2B5EF4-FFF2-40B4-BE49-F238E27FC236}">
                <a16:creationId xmlns:a16="http://schemas.microsoft.com/office/drawing/2014/main" id="{7935E9A2-F041-BD84-D7CB-4F363CFEB2BF}"/>
              </a:ext>
            </a:extLst>
          </p:cNvPr>
          <p:cNvSpPr>
            <a:spLocks noGrp="1"/>
          </p:cNvSpPr>
          <p:nvPr>
            <p:ph idx="1"/>
          </p:nvPr>
        </p:nvSpPr>
        <p:spPr>
          <a:xfrm>
            <a:off x="989400" y="1272686"/>
            <a:ext cx="10213200" cy="4040191"/>
          </a:xfrm>
        </p:spPr>
        <p:txBody>
          <a:bodyPr>
            <a:normAutofit/>
          </a:bodyPr>
          <a:lstStyle/>
          <a:p>
            <a:pPr marL="0" indent="0" algn="just">
              <a:buNone/>
            </a:pPr>
            <a:r>
              <a:rPr lang="en-GB" sz="1800" dirty="0">
                <a:solidFill>
                  <a:srgbClr val="000000"/>
                </a:solidFill>
                <a:latin typeface="Times New Roman" panose="02020603050405020304" pitchFamily="18" charset="0"/>
                <a:cs typeface="Times New Roman" panose="02020603050405020304" pitchFamily="18" charset="0"/>
              </a:rPr>
              <a:t>individual needs. Results of empirical study aimed at the determination of factors influencing the effectiveness of algorithm visualization. Another example is the study with the objective to determine learning advantage of the interactive prediction facility provided by the courseware containing algorithm animations and data structure visualizations. Based on above mentioned reasons, results of studies carried, as well as our own experiences and explorations, we consider algorithm visualization important and perspective area of further research and application of its results in nowadays computer science education.</a:t>
            </a:r>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87088E4-8EDA-D207-3CD4-382849DC8CFD}"/>
              </a:ext>
            </a:extLst>
          </p:cNvPr>
          <p:cNvSpPr>
            <a:spLocks noGrp="1"/>
          </p:cNvSpPr>
          <p:nvPr>
            <p:ph type="dt" sz="half" idx="10"/>
          </p:nvPr>
        </p:nvSpPr>
        <p:spPr/>
        <p:txBody>
          <a:bodyPr/>
          <a:lstStyle/>
          <a:p>
            <a:fld id="{738A16F5-EC64-44D4-BDF3-3F75D26EF326}" type="datetime1">
              <a:rPr lang="en-US" smtClean="0"/>
              <a:t>11/25/2023</a:t>
            </a:fld>
            <a:endParaRPr lang="en-US" dirty="0"/>
          </a:p>
        </p:txBody>
      </p:sp>
      <p:sp>
        <p:nvSpPr>
          <p:cNvPr id="5" name="Footer Placeholder 4">
            <a:extLst>
              <a:ext uri="{FF2B5EF4-FFF2-40B4-BE49-F238E27FC236}">
                <a16:creationId xmlns:a16="http://schemas.microsoft.com/office/drawing/2014/main" id="{A6B10E13-45A6-B72D-D736-A964284C3E15}"/>
              </a:ext>
            </a:extLst>
          </p:cNvPr>
          <p:cNvSpPr>
            <a:spLocks noGrp="1"/>
          </p:cNvSpPr>
          <p:nvPr>
            <p:ph type="ftr" sz="quarter" idx="11"/>
          </p:nvPr>
        </p:nvSpPr>
        <p:spPr/>
        <p:txBody>
          <a:bodyPr/>
          <a:lstStyle/>
          <a:p>
            <a:r>
              <a:rPr lang="en-US"/>
              <a:t>MCA-Mini Project</a:t>
            </a:r>
            <a:endParaRPr lang="en-US" dirty="0"/>
          </a:p>
        </p:txBody>
      </p:sp>
      <p:sp>
        <p:nvSpPr>
          <p:cNvPr id="6" name="Slide Number Placeholder 5">
            <a:extLst>
              <a:ext uri="{FF2B5EF4-FFF2-40B4-BE49-F238E27FC236}">
                <a16:creationId xmlns:a16="http://schemas.microsoft.com/office/drawing/2014/main" id="{780436E2-49AB-B88E-D5A3-40B49506454A}"/>
              </a:ext>
            </a:extLst>
          </p:cNvPr>
          <p:cNvSpPr>
            <a:spLocks noGrp="1"/>
          </p:cNvSpPr>
          <p:nvPr>
            <p:ph type="sldNum" sz="quarter" idx="12"/>
          </p:nvPr>
        </p:nvSpPr>
        <p:spPr/>
        <p:txBody>
          <a:bodyPr/>
          <a:lstStyle/>
          <a:p>
            <a:fld id="{FF2BD96E-3838-45D2-9031-D3AF67C920A5}" type="slidenum">
              <a:rPr lang="en-US" smtClean="0"/>
              <a:t>5</a:t>
            </a:fld>
            <a:endParaRPr lang="en-US" dirty="0"/>
          </a:p>
        </p:txBody>
      </p:sp>
    </p:spTree>
    <p:extLst>
      <p:ext uri="{BB962C8B-B14F-4D97-AF65-F5344CB8AC3E}">
        <p14:creationId xmlns:p14="http://schemas.microsoft.com/office/powerpoint/2010/main" val="4017659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A0BFE-ED8E-2DF2-6457-FF4DF6A76F44}"/>
              </a:ext>
            </a:extLst>
          </p:cNvPr>
          <p:cNvSpPr>
            <a:spLocks noGrp="1"/>
          </p:cNvSpPr>
          <p:nvPr>
            <p:ph type="title"/>
          </p:nvPr>
        </p:nvSpPr>
        <p:spPr>
          <a:xfrm>
            <a:off x="989400" y="39167"/>
            <a:ext cx="10213200" cy="1112836"/>
          </a:xfrm>
        </p:spPr>
        <p:txBody>
          <a:bodyPr/>
          <a:lstStyle/>
          <a:p>
            <a:pPr algn="ctr"/>
            <a:r>
              <a:rPr lang="en-IN" sz="2400" b="1" u="sng" dirty="0">
                <a:latin typeface="Times New Roman" panose="02020603050405020304" pitchFamily="18" charset="0"/>
                <a:cs typeface="Times New Roman" panose="02020603050405020304" pitchFamily="18" charset="0"/>
              </a:rPr>
              <a:t>AIMS AND OBJECTIVES</a:t>
            </a:r>
          </a:p>
        </p:txBody>
      </p:sp>
      <p:sp>
        <p:nvSpPr>
          <p:cNvPr id="3" name="Content Placeholder 2">
            <a:extLst>
              <a:ext uri="{FF2B5EF4-FFF2-40B4-BE49-F238E27FC236}">
                <a16:creationId xmlns:a16="http://schemas.microsoft.com/office/drawing/2014/main" id="{B104BCC7-C094-C79D-D241-DEB004B3E84F}"/>
              </a:ext>
            </a:extLst>
          </p:cNvPr>
          <p:cNvSpPr>
            <a:spLocks noGrp="1"/>
          </p:cNvSpPr>
          <p:nvPr>
            <p:ph idx="1"/>
          </p:nvPr>
        </p:nvSpPr>
        <p:spPr>
          <a:xfrm>
            <a:off x="989400" y="1290918"/>
            <a:ext cx="10213200" cy="3928170"/>
          </a:xfrm>
        </p:spPr>
        <p:txBody>
          <a:bodyPr/>
          <a:lstStyle/>
          <a:p>
            <a:pPr marL="0" indent="0" algn="just">
              <a:buNone/>
            </a:pPr>
            <a:r>
              <a:rPr lang="en-GB" sz="1600" dirty="0"/>
              <a:t> </a:t>
            </a:r>
            <a:r>
              <a:rPr lang="en-GB" sz="1800" dirty="0">
                <a:solidFill>
                  <a:srgbClr val="000000"/>
                </a:solidFill>
                <a:latin typeface="Times New Roman" panose="02020603050405020304" pitchFamily="18" charset="0"/>
                <a:cs typeface="Times New Roman" panose="02020603050405020304" pitchFamily="18" charset="0"/>
              </a:rPr>
              <a:t>Objectives of the Pathfinding Visualizer: </a:t>
            </a:r>
          </a:p>
          <a:p>
            <a:pPr marL="0" indent="0" algn="just">
              <a:buNone/>
            </a:pPr>
            <a:r>
              <a:rPr lang="en-GB" sz="1800" dirty="0">
                <a:solidFill>
                  <a:srgbClr val="000000"/>
                </a:solidFill>
                <a:latin typeface="Times New Roman" panose="02020603050405020304" pitchFamily="18" charset="0"/>
                <a:cs typeface="Times New Roman" panose="02020603050405020304" pitchFamily="18" charset="0"/>
              </a:rPr>
              <a:t>• The main objective of pathfinding visualizer is to find a shortest path. </a:t>
            </a:r>
          </a:p>
          <a:p>
            <a:pPr marL="0" indent="0" algn="just">
              <a:buNone/>
            </a:pPr>
            <a:r>
              <a:rPr lang="en-GB" sz="1800" dirty="0">
                <a:solidFill>
                  <a:srgbClr val="000000"/>
                </a:solidFill>
                <a:latin typeface="Times New Roman" panose="02020603050405020304" pitchFamily="18" charset="0"/>
                <a:cs typeface="Times New Roman" panose="02020603050405020304" pitchFamily="18" charset="0"/>
              </a:rPr>
              <a:t>• Also, we can use the pathfinding visualizer as a visualization tool for educational purpose to understand the working and implementation of various pathfinding algorithms. </a:t>
            </a:r>
          </a:p>
          <a:p>
            <a:pPr marL="0" indent="0" algn="just">
              <a:buNone/>
            </a:pPr>
            <a:r>
              <a:rPr lang="en-GB" sz="1800" dirty="0">
                <a:solidFill>
                  <a:srgbClr val="000000"/>
                </a:solidFill>
                <a:latin typeface="Times New Roman" panose="02020603050405020304" pitchFamily="18" charset="0"/>
                <a:cs typeface="Times New Roman" panose="02020603050405020304" pitchFamily="18" charset="0"/>
              </a:rPr>
              <a:t>• It is also used to GPS system to find the path</a:t>
            </a:r>
            <a:r>
              <a:rPr lang="en-GB" sz="1600" dirty="0">
                <a:solidFill>
                  <a:srgbClr val="000000"/>
                </a:solidFill>
              </a:rPr>
              <a:t>.</a:t>
            </a:r>
            <a:endParaRPr lang="en-IN" dirty="0">
              <a:solidFill>
                <a:srgbClr val="000000"/>
              </a:solidFill>
            </a:endParaRPr>
          </a:p>
        </p:txBody>
      </p:sp>
      <p:sp>
        <p:nvSpPr>
          <p:cNvPr id="4" name="Date Placeholder 3">
            <a:extLst>
              <a:ext uri="{FF2B5EF4-FFF2-40B4-BE49-F238E27FC236}">
                <a16:creationId xmlns:a16="http://schemas.microsoft.com/office/drawing/2014/main" id="{B12C84BE-4EED-688F-0C65-3BE51893C742}"/>
              </a:ext>
            </a:extLst>
          </p:cNvPr>
          <p:cNvSpPr>
            <a:spLocks noGrp="1"/>
          </p:cNvSpPr>
          <p:nvPr>
            <p:ph type="dt" sz="half" idx="10"/>
          </p:nvPr>
        </p:nvSpPr>
        <p:spPr/>
        <p:txBody>
          <a:bodyPr/>
          <a:lstStyle/>
          <a:p>
            <a:fld id="{94BECB34-78E4-4197-B16F-11FC60F48B65}" type="datetime1">
              <a:rPr lang="en-US" smtClean="0"/>
              <a:t>11/25/2023</a:t>
            </a:fld>
            <a:endParaRPr lang="en-US" dirty="0"/>
          </a:p>
        </p:txBody>
      </p:sp>
      <p:sp>
        <p:nvSpPr>
          <p:cNvPr id="5" name="Footer Placeholder 4">
            <a:extLst>
              <a:ext uri="{FF2B5EF4-FFF2-40B4-BE49-F238E27FC236}">
                <a16:creationId xmlns:a16="http://schemas.microsoft.com/office/drawing/2014/main" id="{9BA58E1E-3721-485C-1670-72BB8B2E54D6}"/>
              </a:ext>
            </a:extLst>
          </p:cNvPr>
          <p:cNvSpPr>
            <a:spLocks noGrp="1"/>
          </p:cNvSpPr>
          <p:nvPr>
            <p:ph type="ftr" sz="quarter" idx="11"/>
          </p:nvPr>
        </p:nvSpPr>
        <p:spPr/>
        <p:txBody>
          <a:bodyPr/>
          <a:lstStyle/>
          <a:p>
            <a:r>
              <a:rPr lang="en-US"/>
              <a:t>MCA-Mini Project</a:t>
            </a:r>
            <a:endParaRPr lang="en-US" dirty="0"/>
          </a:p>
        </p:txBody>
      </p:sp>
      <p:sp>
        <p:nvSpPr>
          <p:cNvPr id="6" name="Slide Number Placeholder 5">
            <a:extLst>
              <a:ext uri="{FF2B5EF4-FFF2-40B4-BE49-F238E27FC236}">
                <a16:creationId xmlns:a16="http://schemas.microsoft.com/office/drawing/2014/main" id="{CEF28893-D9EF-B0E0-995C-6D2B1AF35080}"/>
              </a:ext>
            </a:extLst>
          </p:cNvPr>
          <p:cNvSpPr>
            <a:spLocks noGrp="1"/>
          </p:cNvSpPr>
          <p:nvPr>
            <p:ph type="sldNum" sz="quarter" idx="12"/>
          </p:nvPr>
        </p:nvSpPr>
        <p:spPr/>
        <p:txBody>
          <a:bodyPr/>
          <a:lstStyle/>
          <a:p>
            <a:fld id="{FF2BD96E-3838-45D2-9031-D3AF67C920A5}" type="slidenum">
              <a:rPr lang="en-US" smtClean="0"/>
              <a:t>6</a:t>
            </a:fld>
            <a:endParaRPr lang="en-US" dirty="0"/>
          </a:p>
        </p:txBody>
      </p:sp>
    </p:spTree>
    <p:extLst>
      <p:ext uri="{BB962C8B-B14F-4D97-AF65-F5344CB8AC3E}">
        <p14:creationId xmlns:p14="http://schemas.microsoft.com/office/powerpoint/2010/main" val="3882089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77138-AA5A-EBE8-BF7B-2DC0EB8B7948}"/>
              </a:ext>
            </a:extLst>
          </p:cNvPr>
          <p:cNvSpPr>
            <a:spLocks noGrp="1"/>
          </p:cNvSpPr>
          <p:nvPr>
            <p:ph type="title"/>
          </p:nvPr>
        </p:nvSpPr>
        <p:spPr>
          <a:xfrm>
            <a:off x="989400" y="39167"/>
            <a:ext cx="10213200" cy="1112836"/>
          </a:xfrm>
        </p:spPr>
        <p:txBody>
          <a:bodyPr/>
          <a:lstStyle/>
          <a:p>
            <a:pPr algn="ctr"/>
            <a:r>
              <a:rPr lang="en-GB" sz="2400" b="1" u="sng" dirty="0">
                <a:solidFill>
                  <a:srgbClr val="000000"/>
                </a:solidFill>
                <a:latin typeface="Times New Roman" panose="02020603050405020304" pitchFamily="18" charset="0"/>
                <a:cs typeface="Times New Roman" panose="02020603050405020304" pitchFamily="18" charset="0"/>
              </a:rPr>
              <a:t>I</a:t>
            </a:r>
            <a:r>
              <a:rPr lang="en-IN" sz="2400" b="1" u="sng" dirty="0">
                <a:solidFill>
                  <a:srgbClr val="000000"/>
                </a:solidFill>
                <a:latin typeface="Times New Roman" panose="02020603050405020304" pitchFamily="18" charset="0"/>
                <a:cs typeface="Times New Roman" panose="02020603050405020304" pitchFamily="18" charset="0"/>
              </a:rPr>
              <a:t>MPLEMENTATION</a:t>
            </a:r>
            <a:endParaRPr lang="en-IN" sz="2400" dirty="0"/>
          </a:p>
        </p:txBody>
      </p:sp>
      <p:sp>
        <p:nvSpPr>
          <p:cNvPr id="3" name="Content Placeholder 2">
            <a:extLst>
              <a:ext uri="{FF2B5EF4-FFF2-40B4-BE49-F238E27FC236}">
                <a16:creationId xmlns:a16="http://schemas.microsoft.com/office/drawing/2014/main" id="{5710F69B-393F-D267-CAE9-5D876177062C}"/>
              </a:ext>
            </a:extLst>
          </p:cNvPr>
          <p:cNvSpPr>
            <a:spLocks noGrp="1"/>
          </p:cNvSpPr>
          <p:nvPr>
            <p:ph idx="1"/>
          </p:nvPr>
        </p:nvSpPr>
        <p:spPr>
          <a:xfrm>
            <a:off x="998364" y="1290444"/>
            <a:ext cx="10213199" cy="4040191"/>
          </a:xfrm>
        </p:spPr>
        <p:txBody>
          <a:bodyPr>
            <a:normAutofit/>
          </a:bodyPr>
          <a:lstStyle/>
          <a:p>
            <a:pPr marL="0" indent="0" algn="just">
              <a:buNone/>
            </a:pPr>
            <a:r>
              <a:rPr lang="en-GB" sz="1800" dirty="0">
                <a:solidFill>
                  <a:srgbClr val="000000"/>
                </a:solidFill>
                <a:latin typeface="Times New Roman" panose="02020603050405020304" pitchFamily="18" charset="0"/>
                <a:cs typeface="Times New Roman" panose="02020603050405020304" pitchFamily="18" charset="0"/>
              </a:rPr>
              <a:t>There are many steps by which we can have the great idea about the implementation of the pathfinding algorithm. The below block diagram shows the exact working flow of pathfinding visualizer. The first stage of pathfinding algorithm is to start, the first step of any project is always be a start, after that there is the user interface where all the important things that is important to pathfinding visualizer is visible to user. When user select the start and end node, at that point user can also put wall, so he can add various obstacles and find the shortest path between them. The user can visualize the searching by pressing the spacebar key on their keyboard. After visualizing the algorithm user can clear the board or clear the path by using the ‘C’ key in the keyboard. This are the basic steps of pathfinding visualizer.</a:t>
            </a:r>
            <a:endParaRPr lang="en-IN" sz="1800" i="0" strike="noStrike" baseline="0" dirty="0">
              <a:solidFill>
                <a:srgbClr val="000000"/>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ECBF4C2-CDD2-980A-F8C9-F3856C6F7890}"/>
              </a:ext>
            </a:extLst>
          </p:cNvPr>
          <p:cNvSpPr>
            <a:spLocks noGrp="1"/>
          </p:cNvSpPr>
          <p:nvPr>
            <p:ph type="dt" sz="half" idx="10"/>
          </p:nvPr>
        </p:nvSpPr>
        <p:spPr/>
        <p:txBody>
          <a:bodyPr/>
          <a:lstStyle/>
          <a:p>
            <a:fld id="{94BECB34-78E4-4197-B16F-11FC60F48B65}" type="datetime1">
              <a:rPr lang="en-US" smtClean="0"/>
              <a:t>11/25/2023</a:t>
            </a:fld>
            <a:endParaRPr lang="en-US" dirty="0"/>
          </a:p>
        </p:txBody>
      </p:sp>
      <p:sp>
        <p:nvSpPr>
          <p:cNvPr id="5" name="Footer Placeholder 4">
            <a:extLst>
              <a:ext uri="{FF2B5EF4-FFF2-40B4-BE49-F238E27FC236}">
                <a16:creationId xmlns:a16="http://schemas.microsoft.com/office/drawing/2014/main" id="{3F728AF3-60A7-1369-94B6-7D050EBC044F}"/>
              </a:ext>
            </a:extLst>
          </p:cNvPr>
          <p:cNvSpPr>
            <a:spLocks noGrp="1"/>
          </p:cNvSpPr>
          <p:nvPr>
            <p:ph type="ftr" sz="quarter" idx="11"/>
          </p:nvPr>
        </p:nvSpPr>
        <p:spPr/>
        <p:txBody>
          <a:bodyPr/>
          <a:lstStyle/>
          <a:p>
            <a:r>
              <a:rPr lang="en-US"/>
              <a:t>MCA-Mini Project</a:t>
            </a:r>
            <a:endParaRPr lang="en-US" dirty="0"/>
          </a:p>
        </p:txBody>
      </p:sp>
      <p:sp>
        <p:nvSpPr>
          <p:cNvPr id="6" name="Slide Number Placeholder 5">
            <a:extLst>
              <a:ext uri="{FF2B5EF4-FFF2-40B4-BE49-F238E27FC236}">
                <a16:creationId xmlns:a16="http://schemas.microsoft.com/office/drawing/2014/main" id="{367AD614-BCA3-9624-2FBE-0F8C8F8873B2}"/>
              </a:ext>
            </a:extLst>
          </p:cNvPr>
          <p:cNvSpPr>
            <a:spLocks noGrp="1"/>
          </p:cNvSpPr>
          <p:nvPr>
            <p:ph type="sldNum" sz="quarter" idx="12"/>
          </p:nvPr>
        </p:nvSpPr>
        <p:spPr/>
        <p:txBody>
          <a:bodyPr/>
          <a:lstStyle/>
          <a:p>
            <a:fld id="{FF2BD96E-3838-45D2-9031-D3AF67C920A5}" type="slidenum">
              <a:rPr lang="en-US" smtClean="0"/>
              <a:t>7</a:t>
            </a:fld>
            <a:endParaRPr lang="en-US" dirty="0"/>
          </a:p>
        </p:txBody>
      </p:sp>
    </p:spTree>
    <p:extLst>
      <p:ext uri="{BB962C8B-B14F-4D97-AF65-F5344CB8AC3E}">
        <p14:creationId xmlns:p14="http://schemas.microsoft.com/office/powerpoint/2010/main" val="3583659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77138-AA5A-EBE8-BF7B-2DC0EB8B7948}"/>
              </a:ext>
            </a:extLst>
          </p:cNvPr>
          <p:cNvSpPr>
            <a:spLocks noGrp="1"/>
          </p:cNvSpPr>
          <p:nvPr>
            <p:ph type="title"/>
          </p:nvPr>
        </p:nvSpPr>
        <p:spPr>
          <a:xfrm>
            <a:off x="989400" y="39167"/>
            <a:ext cx="10213200" cy="1112836"/>
          </a:xfrm>
        </p:spPr>
        <p:txBody>
          <a:bodyPr/>
          <a:lstStyle/>
          <a:p>
            <a:pPr algn="ctr"/>
            <a:r>
              <a:rPr lang="en-GB" sz="2400" b="1" u="sng" dirty="0">
                <a:solidFill>
                  <a:srgbClr val="000000"/>
                </a:solidFill>
                <a:latin typeface="Times New Roman" panose="02020603050405020304" pitchFamily="18" charset="0"/>
                <a:cs typeface="Times New Roman" panose="02020603050405020304" pitchFamily="18" charset="0"/>
              </a:rPr>
              <a:t>I</a:t>
            </a:r>
            <a:r>
              <a:rPr lang="en-IN" sz="2400" b="1" u="sng" dirty="0">
                <a:solidFill>
                  <a:srgbClr val="000000"/>
                </a:solidFill>
                <a:latin typeface="Times New Roman" panose="02020603050405020304" pitchFamily="18" charset="0"/>
                <a:cs typeface="Times New Roman" panose="02020603050405020304" pitchFamily="18" charset="0"/>
              </a:rPr>
              <a:t>MPLEMENTATION</a:t>
            </a:r>
            <a:endParaRPr lang="en-IN" sz="2400" dirty="0"/>
          </a:p>
        </p:txBody>
      </p:sp>
      <p:sp>
        <p:nvSpPr>
          <p:cNvPr id="3" name="Content Placeholder 2">
            <a:extLst>
              <a:ext uri="{FF2B5EF4-FFF2-40B4-BE49-F238E27FC236}">
                <a16:creationId xmlns:a16="http://schemas.microsoft.com/office/drawing/2014/main" id="{5710F69B-393F-D267-CAE9-5D876177062C}"/>
              </a:ext>
            </a:extLst>
          </p:cNvPr>
          <p:cNvSpPr>
            <a:spLocks noGrp="1"/>
          </p:cNvSpPr>
          <p:nvPr>
            <p:ph idx="1"/>
          </p:nvPr>
        </p:nvSpPr>
        <p:spPr>
          <a:xfrm>
            <a:off x="989399" y="1281479"/>
            <a:ext cx="10213199" cy="4751768"/>
          </a:xfrm>
        </p:spPr>
        <p:txBody>
          <a:bodyPr>
            <a:normAutofit/>
          </a:bodyPr>
          <a:lstStyle/>
          <a:p>
            <a:pPr marL="0" indent="0" algn="just">
              <a:buNone/>
            </a:pPr>
            <a:endParaRPr lang="en-IN" sz="1800" i="0" strike="noStrike" baseline="0" dirty="0">
              <a:solidFill>
                <a:srgbClr val="000000"/>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ECBF4C2-CDD2-980A-F8C9-F3856C6F7890}"/>
              </a:ext>
            </a:extLst>
          </p:cNvPr>
          <p:cNvSpPr>
            <a:spLocks noGrp="1"/>
          </p:cNvSpPr>
          <p:nvPr>
            <p:ph type="dt" sz="half" idx="10"/>
          </p:nvPr>
        </p:nvSpPr>
        <p:spPr/>
        <p:txBody>
          <a:bodyPr/>
          <a:lstStyle/>
          <a:p>
            <a:fld id="{94BECB34-78E4-4197-B16F-11FC60F48B65}" type="datetime1">
              <a:rPr lang="en-US" smtClean="0"/>
              <a:t>11/25/2023</a:t>
            </a:fld>
            <a:endParaRPr lang="en-US" dirty="0"/>
          </a:p>
        </p:txBody>
      </p:sp>
      <p:sp>
        <p:nvSpPr>
          <p:cNvPr id="5" name="Footer Placeholder 4">
            <a:extLst>
              <a:ext uri="{FF2B5EF4-FFF2-40B4-BE49-F238E27FC236}">
                <a16:creationId xmlns:a16="http://schemas.microsoft.com/office/drawing/2014/main" id="{3F728AF3-60A7-1369-94B6-7D050EBC044F}"/>
              </a:ext>
            </a:extLst>
          </p:cNvPr>
          <p:cNvSpPr>
            <a:spLocks noGrp="1"/>
          </p:cNvSpPr>
          <p:nvPr>
            <p:ph type="ftr" sz="quarter" idx="11"/>
          </p:nvPr>
        </p:nvSpPr>
        <p:spPr/>
        <p:txBody>
          <a:bodyPr/>
          <a:lstStyle/>
          <a:p>
            <a:r>
              <a:rPr lang="en-US"/>
              <a:t>MCA-Mini Project</a:t>
            </a:r>
            <a:endParaRPr lang="en-US" dirty="0"/>
          </a:p>
        </p:txBody>
      </p:sp>
      <p:sp>
        <p:nvSpPr>
          <p:cNvPr id="6" name="Slide Number Placeholder 5">
            <a:extLst>
              <a:ext uri="{FF2B5EF4-FFF2-40B4-BE49-F238E27FC236}">
                <a16:creationId xmlns:a16="http://schemas.microsoft.com/office/drawing/2014/main" id="{367AD614-BCA3-9624-2FBE-0F8C8F8873B2}"/>
              </a:ext>
            </a:extLst>
          </p:cNvPr>
          <p:cNvSpPr>
            <a:spLocks noGrp="1"/>
          </p:cNvSpPr>
          <p:nvPr>
            <p:ph type="sldNum" sz="quarter" idx="12"/>
          </p:nvPr>
        </p:nvSpPr>
        <p:spPr/>
        <p:txBody>
          <a:bodyPr/>
          <a:lstStyle/>
          <a:p>
            <a:fld id="{FF2BD96E-3838-45D2-9031-D3AF67C920A5}" type="slidenum">
              <a:rPr lang="en-US" smtClean="0"/>
              <a:t>8</a:t>
            </a:fld>
            <a:endParaRPr lang="en-US" dirty="0"/>
          </a:p>
        </p:txBody>
      </p:sp>
      <p:sp>
        <p:nvSpPr>
          <p:cNvPr id="7" name="Rectangle 6">
            <a:extLst>
              <a:ext uri="{FF2B5EF4-FFF2-40B4-BE49-F238E27FC236}">
                <a16:creationId xmlns:a16="http://schemas.microsoft.com/office/drawing/2014/main" id="{F385F1A9-0531-4A0C-4E68-CF6AD916E68F}"/>
              </a:ext>
            </a:extLst>
          </p:cNvPr>
          <p:cNvSpPr/>
          <p:nvPr/>
        </p:nvSpPr>
        <p:spPr>
          <a:xfrm>
            <a:off x="5008163" y="5411672"/>
            <a:ext cx="1884999" cy="4608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000000"/>
                </a:solidFill>
                <a:latin typeface="Times New Roman" panose="02020603050405020304" pitchFamily="18" charset="0"/>
                <a:cs typeface="Times New Roman" panose="02020603050405020304" pitchFamily="18" charset="0"/>
              </a:rPr>
              <a:t>END</a:t>
            </a:r>
            <a:endParaRPr lang="en-IN" sz="1600" dirty="0">
              <a:solidFill>
                <a:srgbClr val="000000"/>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A5D22835-BDB4-A574-E507-EE01A149A533}"/>
              </a:ext>
            </a:extLst>
          </p:cNvPr>
          <p:cNvSpPr/>
          <p:nvPr/>
        </p:nvSpPr>
        <p:spPr>
          <a:xfrm>
            <a:off x="5008164" y="3919784"/>
            <a:ext cx="1885000" cy="50925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Times New Roman" panose="02020603050405020304" pitchFamily="18" charset="0"/>
                <a:cs typeface="Times New Roman" panose="02020603050405020304" pitchFamily="18" charset="0"/>
              </a:rPr>
              <a:t>ADD WALL</a:t>
            </a:r>
            <a:endParaRPr lang="en-IN" sz="1600" dirty="0">
              <a:solidFill>
                <a:schemeClr val="tx1"/>
              </a:solidFill>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6B868854-F98B-D511-4E21-89711AF846CB}"/>
              </a:ext>
            </a:extLst>
          </p:cNvPr>
          <p:cNvSpPr/>
          <p:nvPr/>
        </p:nvSpPr>
        <p:spPr>
          <a:xfrm>
            <a:off x="5008164" y="2885642"/>
            <a:ext cx="1885000" cy="76326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Times New Roman" panose="02020603050405020304" pitchFamily="18" charset="0"/>
                <a:cs typeface="Times New Roman" panose="02020603050405020304" pitchFamily="18" charset="0"/>
              </a:rPr>
              <a:t>SELECTION OF START AND END NODE</a:t>
            </a:r>
            <a:endParaRPr lang="en-IN" sz="1600" dirty="0">
              <a:solidFill>
                <a:schemeClr val="tx1"/>
              </a:solidFill>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FB52EA1B-8444-3073-E0C6-568216CDCC45}"/>
              </a:ext>
            </a:extLst>
          </p:cNvPr>
          <p:cNvSpPr/>
          <p:nvPr/>
        </p:nvSpPr>
        <p:spPr>
          <a:xfrm>
            <a:off x="5008163" y="4680602"/>
            <a:ext cx="1885000" cy="4608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000000"/>
                </a:solidFill>
                <a:latin typeface="Times New Roman" panose="02020603050405020304" pitchFamily="18" charset="0"/>
                <a:cs typeface="Times New Roman" panose="02020603050405020304" pitchFamily="18" charset="0"/>
              </a:rPr>
              <a:t>VISUALIZATION</a:t>
            </a:r>
            <a:endParaRPr lang="en-IN" sz="1600" dirty="0">
              <a:solidFill>
                <a:srgbClr val="000000"/>
              </a:solidFill>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B280A77B-67E5-5C1E-9130-3CEDD451EEEC}"/>
              </a:ext>
            </a:extLst>
          </p:cNvPr>
          <p:cNvSpPr/>
          <p:nvPr/>
        </p:nvSpPr>
        <p:spPr>
          <a:xfrm>
            <a:off x="5008166" y="1446328"/>
            <a:ext cx="1884998" cy="460800"/>
          </a:xfrm>
          <a:prstGeom prst="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a:latin typeface="Times New Roman" panose="02020603050405020304" pitchFamily="18" charset="0"/>
                <a:cs typeface="Times New Roman" panose="02020603050405020304" pitchFamily="18" charset="0"/>
              </a:rPr>
              <a:t>START</a:t>
            </a:r>
            <a:endParaRPr lang="en-IN" sz="1400" dirty="0">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5A1FDB91-7492-C89A-D2BE-9E72E3D01A75}"/>
              </a:ext>
            </a:extLst>
          </p:cNvPr>
          <p:cNvSpPr/>
          <p:nvPr/>
        </p:nvSpPr>
        <p:spPr>
          <a:xfrm>
            <a:off x="5008163" y="2153967"/>
            <a:ext cx="1885001" cy="4608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000000"/>
                </a:solidFill>
                <a:latin typeface="Times New Roman" panose="02020603050405020304" pitchFamily="18" charset="0"/>
                <a:cs typeface="Times New Roman" panose="02020603050405020304" pitchFamily="18" charset="0"/>
              </a:rPr>
              <a:t>USER INTERFACE</a:t>
            </a:r>
            <a:endParaRPr lang="en-IN" sz="1600" dirty="0">
              <a:solidFill>
                <a:srgbClr val="000000"/>
              </a:solidFill>
              <a:latin typeface="Times New Roman" panose="02020603050405020304" pitchFamily="18" charset="0"/>
              <a:cs typeface="Times New Roman" panose="02020603050405020304" pitchFamily="18" charset="0"/>
            </a:endParaRPr>
          </a:p>
        </p:txBody>
      </p:sp>
      <p:cxnSp>
        <p:nvCxnSpPr>
          <p:cNvPr id="26" name="Straight Arrow Connector 25">
            <a:extLst>
              <a:ext uri="{FF2B5EF4-FFF2-40B4-BE49-F238E27FC236}">
                <a16:creationId xmlns:a16="http://schemas.microsoft.com/office/drawing/2014/main" id="{3FABD052-56BD-6271-37FC-F176AACB469A}"/>
              </a:ext>
            </a:extLst>
          </p:cNvPr>
          <p:cNvCxnSpPr>
            <a:cxnSpLocks/>
          </p:cNvCxnSpPr>
          <p:nvPr/>
        </p:nvCxnSpPr>
        <p:spPr>
          <a:xfrm flipH="1">
            <a:off x="5950661" y="1912518"/>
            <a:ext cx="1" cy="2227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79104DA4-B42B-A345-FEDD-50B2D7F5CE58}"/>
              </a:ext>
            </a:extLst>
          </p:cNvPr>
          <p:cNvCxnSpPr>
            <a:cxnSpLocks/>
            <a:stCxn id="17" idx="2"/>
            <a:endCxn id="11" idx="0"/>
          </p:cNvCxnSpPr>
          <p:nvPr/>
        </p:nvCxnSpPr>
        <p:spPr>
          <a:xfrm>
            <a:off x="5950664" y="2614767"/>
            <a:ext cx="0" cy="2708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89949BCB-4F2F-0755-B981-D95F5ACC65E0}"/>
              </a:ext>
            </a:extLst>
          </p:cNvPr>
          <p:cNvCxnSpPr>
            <a:cxnSpLocks/>
            <a:stCxn id="11" idx="2"/>
            <a:endCxn id="9" idx="0"/>
          </p:cNvCxnSpPr>
          <p:nvPr/>
        </p:nvCxnSpPr>
        <p:spPr>
          <a:xfrm>
            <a:off x="5950664" y="3648909"/>
            <a:ext cx="0" cy="2708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EC46C810-47BB-C9FE-6593-1DEEE34B8393}"/>
              </a:ext>
            </a:extLst>
          </p:cNvPr>
          <p:cNvCxnSpPr>
            <a:cxnSpLocks/>
            <a:stCxn id="9" idx="2"/>
            <a:endCxn id="12" idx="0"/>
          </p:cNvCxnSpPr>
          <p:nvPr/>
        </p:nvCxnSpPr>
        <p:spPr>
          <a:xfrm flipH="1">
            <a:off x="5950663" y="4429039"/>
            <a:ext cx="1" cy="2515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ABC5B49A-029D-2F8C-3375-F00D2C820B8B}"/>
              </a:ext>
            </a:extLst>
          </p:cNvPr>
          <p:cNvCxnSpPr>
            <a:cxnSpLocks/>
            <a:stCxn id="12" idx="2"/>
            <a:endCxn id="7" idx="0"/>
          </p:cNvCxnSpPr>
          <p:nvPr/>
        </p:nvCxnSpPr>
        <p:spPr>
          <a:xfrm>
            <a:off x="5950663" y="5141402"/>
            <a:ext cx="0" cy="2702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15136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8E2C71-CAE6-3239-FB36-809C22FBD15D}"/>
              </a:ext>
            </a:extLst>
          </p:cNvPr>
          <p:cNvSpPr>
            <a:spLocks noGrp="1"/>
          </p:cNvSpPr>
          <p:nvPr>
            <p:ph type="title"/>
          </p:nvPr>
        </p:nvSpPr>
        <p:spPr>
          <a:xfrm>
            <a:off x="989400" y="-11417"/>
            <a:ext cx="10213200" cy="1112836"/>
          </a:xfrm>
        </p:spPr>
        <p:txBody>
          <a:bodyPr/>
          <a:lstStyle/>
          <a:p>
            <a:pPr algn="ctr"/>
            <a:r>
              <a:rPr lang="en-US" sz="2400" b="1" u="sng" dirty="0">
                <a:latin typeface="Times New Roman" panose="02020603050405020304" pitchFamily="18" charset="0"/>
                <a:cs typeface="Times New Roman" panose="02020603050405020304" pitchFamily="18" charset="0"/>
              </a:rPr>
              <a:t>PRODUCT BACKLOG</a:t>
            </a:r>
            <a:endParaRPr lang="en-IN" sz="2400" b="1" u="sng"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600ECE4A-694C-7DB0-C262-B9F7BCAEBA8E}"/>
              </a:ext>
            </a:extLst>
          </p:cNvPr>
          <p:cNvSpPr>
            <a:spLocks noGrp="1"/>
          </p:cNvSpPr>
          <p:nvPr>
            <p:ph type="dt" sz="half" idx="10"/>
          </p:nvPr>
        </p:nvSpPr>
        <p:spPr/>
        <p:txBody>
          <a:bodyPr/>
          <a:lstStyle/>
          <a:p>
            <a:fld id="{425CD55F-EA0F-40AC-82F2-17B004391AD0}" type="datetime1">
              <a:rPr lang="en-US" smtClean="0"/>
              <a:t>11/25/2023</a:t>
            </a:fld>
            <a:endParaRPr lang="en-US" dirty="0"/>
          </a:p>
        </p:txBody>
      </p:sp>
      <p:sp>
        <p:nvSpPr>
          <p:cNvPr id="5" name="Footer Placeholder 4">
            <a:extLst>
              <a:ext uri="{FF2B5EF4-FFF2-40B4-BE49-F238E27FC236}">
                <a16:creationId xmlns:a16="http://schemas.microsoft.com/office/drawing/2014/main" id="{77434C69-2B75-7299-8EAB-C674253B2FD6}"/>
              </a:ext>
            </a:extLst>
          </p:cNvPr>
          <p:cNvSpPr>
            <a:spLocks noGrp="1"/>
          </p:cNvSpPr>
          <p:nvPr>
            <p:ph type="ftr" sz="quarter" idx="11"/>
          </p:nvPr>
        </p:nvSpPr>
        <p:spPr/>
        <p:txBody>
          <a:bodyPr/>
          <a:lstStyle/>
          <a:p>
            <a:r>
              <a:rPr lang="en-US"/>
              <a:t>MCA-Mini Project</a:t>
            </a:r>
            <a:endParaRPr lang="en-US" dirty="0"/>
          </a:p>
        </p:txBody>
      </p:sp>
      <p:sp>
        <p:nvSpPr>
          <p:cNvPr id="6" name="Slide Number Placeholder 5">
            <a:extLst>
              <a:ext uri="{FF2B5EF4-FFF2-40B4-BE49-F238E27FC236}">
                <a16:creationId xmlns:a16="http://schemas.microsoft.com/office/drawing/2014/main" id="{D4D02410-41E7-2A72-383D-FF1F57952BA2}"/>
              </a:ext>
            </a:extLst>
          </p:cNvPr>
          <p:cNvSpPr>
            <a:spLocks noGrp="1"/>
          </p:cNvSpPr>
          <p:nvPr>
            <p:ph type="sldNum" sz="quarter" idx="12"/>
          </p:nvPr>
        </p:nvSpPr>
        <p:spPr/>
        <p:txBody>
          <a:bodyPr/>
          <a:lstStyle/>
          <a:p>
            <a:fld id="{FF2BD96E-3838-45D2-9031-D3AF67C920A5}" type="slidenum">
              <a:rPr lang="en-US" smtClean="0"/>
              <a:t>9</a:t>
            </a:fld>
            <a:endParaRPr lang="en-US" dirty="0"/>
          </a:p>
        </p:txBody>
      </p:sp>
      <p:graphicFrame>
        <p:nvGraphicFramePr>
          <p:cNvPr id="12" name="Table 11">
            <a:extLst>
              <a:ext uri="{FF2B5EF4-FFF2-40B4-BE49-F238E27FC236}">
                <a16:creationId xmlns:a16="http://schemas.microsoft.com/office/drawing/2014/main" id="{350D2E6E-5F55-582F-5120-1E80C8E6074C}"/>
              </a:ext>
            </a:extLst>
          </p:cNvPr>
          <p:cNvGraphicFramePr>
            <a:graphicFrameLocks noGrp="1"/>
          </p:cNvGraphicFramePr>
          <p:nvPr>
            <p:extLst>
              <p:ext uri="{D42A27DB-BD31-4B8C-83A1-F6EECF244321}">
                <p14:modId xmlns:p14="http://schemas.microsoft.com/office/powerpoint/2010/main" val="363734718"/>
              </p:ext>
            </p:extLst>
          </p:nvPr>
        </p:nvGraphicFramePr>
        <p:xfrm>
          <a:off x="1234314" y="1864659"/>
          <a:ext cx="9723371" cy="2407206"/>
        </p:xfrm>
        <a:graphic>
          <a:graphicData uri="http://schemas.openxmlformats.org/drawingml/2006/table">
            <a:tbl>
              <a:tblPr firstRow="1">
                <a:tableStyleId>{10A1B5D5-9B99-4C35-A422-299274C87663}</a:tableStyleId>
              </a:tblPr>
              <a:tblGrid>
                <a:gridCol w="494030">
                  <a:extLst>
                    <a:ext uri="{9D8B030D-6E8A-4147-A177-3AD203B41FA5}">
                      <a16:colId xmlns:a16="http://schemas.microsoft.com/office/drawing/2014/main" val="362828207"/>
                    </a:ext>
                  </a:extLst>
                </a:gridCol>
                <a:gridCol w="1559869">
                  <a:extLst>
                    <a:ext uri="{9D8B030D-6E8A-4147-A177-3AD203B41FA5}">
                      <a16:colId xmlns:a16="http://schemas.microsoft.com/office/drawing/2014/main" val="647094836"/>
                    </a:ext>
                  </a:extLst>
                </a:gridCol>
                <a:gridCol w="1674137">
                  <a:extLst>
                    <a:ext uri="{9D8B030D-6E8A-4147-A177-3AD203B41FA5}">
                      <a16:colId xmlns:a16="http://schemas.microsoft.com/office/drawing/2014/main" val="4288366691"/>
                    </a:ext>
                  </a:extLst>
                </a:gridCol>
                <a:gridCol w="1478382">
                  <a:extLst>
                    <a:ext uri="{9D8B030D-6E8A-4147-A177-3AD203B41FA5}">
                      <a16:colId xmlns:a16="http://schemas.microsoft.com/office/drawing/2014/main" val="846726990"/>
                    </a:ext>
                  </a:extLst>
                </a:gridCol>
                <a:gridCol w="2369502">
                  <a:extLst>
                    <a:ext uri="{9D8B030D-6E8A-4147-A177-3AD203B41FA5}">
                      <a16:colId xmlns:a16="http://schemas.microsoft.com/office/drawing/2014/main" val="1564752975"/>
                    </a:ext>
                  </a:extLst>
                </a:gridCol>
                <a:gridCol w="2147451">
                  <a:extLst>
                    <a:ext uri="{9D8B030D-6E8A-4147-A177-3AD203B41FA5}">
                      <a16:colId xmlns:a16="http://schemas.microsoft.com/office/drawing/2014/main" val="2058392060"/>
                    </a:ext>
                  </a:extLst>
                </a:gridCol>
              </a:tblGrid>
              <a:tr h="681964">
                <a:tc>
                  <a:txBody>
                    <a:bodyPr/>
                    <a:lstStyle/>
                    <a:p>
                      <a:pPr algn="ctr"/>
                      <a:r>
                        <a:rPr lang="en-US" sz="1800" dirty="0">
                          <a:solidFill>
                            <a:srgbClr val="000000"/>
                          </a:solidFill>
                          <a:latin typeface="Times New Roman" panose="02020603050405020304" pitchFamily="18" charset="0"/>
                          <a:cs typeface="Times New Roman" panose="02020603050405020304" pitchFamily="18" charset="0"/>
                        </a:rPr>
                        <a:t>ID</a:t>
                      </a:r>
                      <a:endParaRPr lang="en-IN" sz="1800" dirty="0">
                        <a:solidFill>
                          <a:srgbClr val="000000"/>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 sz="1800" b="1" u="none" strike="noStrike" cap="none" dirty="0">
                          <a:solidFill>
                            <a:schemeClr val="tx1"/>
                          </a:solidFill>
                          <a:latin typeface="Times New Roman" panose="02020603050405020304" pitchFamily="18" charset="0"/>
                          <a:ea typeface="Arial"/>
                          <a:cs typeface="Times New Roman" panose="02020603050405020304" pitchFamily="18" charset="0"/>
                          <a:sym typeface="Arial"/>
                        </a:rPr>
                        <a:t>PRIORITY</a:t>
                      </a:r>
                      <a:endParaRPr lang="en-IN" sz="18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67945" marR="0" lvl="0" indent="0" algn="ctr" rtl="0">
                        <a:lnSpc>
                          <a:spcPct val="78750"/>
                        </a:lnSpc>
                        <a:spcBef>
                          <a:spcPts val="0"/>
                        </a:spcBef>
                        <a:spcAft>
                          <a:spcPts val="0"/>
                        </a:spcAft>
                        <a:buClr>
                          <a:srgbClr val="000000"/>
                        </a:buClr>
                        <a:buSzPts val="1600"/>
                        <a:buFont typeface="Arial"/>
                        <a:buNone/>
                      </a:pPr>
                      <a:r>
                        <a:rPr lang="en-IN" sz="1800" b="1" u="none" strike="noStrike" cap="none" dirty="0">
                          <a:solidFill>
                            <a:schemeClr val="tx1"/>
                          </a:solidFill>
                          <a:latin typeface="Times New Roman" panose="02020603050405020304" pitchFamily="18" charset="0"/>
                          <a:ea typeface="Arial"/>
                          <a:cs typeface="Times New Roman" panose="02020603050405020304" pitchFamily="18" charset="0"/>
                          <a:sym typeface="Arial"/>
                        </a:rPr>
                        <a:t>SIZE</a:t>
                      </a:r>
                      <a:endParaRPr lang="en-IN" sz="1800" u="none" strike="noStrike" cap="none" dirty="0">
                        <a:solidFill>
                          <a:schemeClr val="tx1"/>
                        </a:solidFill>
                        <a:latin typeface="Times New Roman" panose="02020603050405020304" pitchFamily="18" charset="0"/>
                        <a:cs typeface="Times New Roman" panose="02020603050405020304" pitchFamily="18" charset="0"/>
                      </a:endParaRPr>
                    </a:p>
                    <a:p>
                      <a:pPr marL="67945" marR="0" lvl="0" indent="0" algn="ctr" rtl="0">
                        <a:lnSpc>
                          <a:spcPct val="78750"/>
                        </a:lnSpc>
                        <a:spcBef>
                          <a:spcPts val="0"/>
                        </a:spcBef>
                        <a:spcAft>
                          <a:spcPts val="0"/>
                        </a:spcAft>
                        <a:buClr>
                          <a:srgbClr val="000000"/>
                        </a:buClr>
                        <a:buSzPts val="1600"/>
                        <a:buFont typeface="Arial"/>
                        <a:buNone/>
                      </a:pPr>
                      <a:r>
                        <a:rPr lang="en-IN" sz="1800" b="1" u="none" strike="noStrike" cap="none" dirty="0">
                          <a:solidFill>
                            <a:schemeClr val="tx1"/>
                          </a:solidFill>
                          <a:latin typeface="Times New Roman" panose="02020603050405020304" pitchFamily="18" charset="0"/>
                          <a:ea typeface="Arial"/>
                          <a:cs typeface="Times New Roman" panose="02020603050405020304" pitchFamily="18" charset="0"/>
                          <a:sym typeface="Arial"/>
                        </a:rPr>
                        <a:t>(</a:t>
                      </a:r>
                      <a:r>
                        <a:rPr lang="en-IN" sz="1800" b="1" u="none" strike="noStrike" cap="none" dirty="0">
                          <a:solidFill>
                            <a:schemeClr val="tx1"/>
                          </a:solidFill>
                          <a:latin typeface="Times New Roman" panose="02020603050405020304" pitchFamily="18" charset="0"/>
                          <a:cs typeface="Times New Roman" panose="02020603050405020304" pitchFamily="18" charset="0"/>
                        </a:rPr>
                        <a:t>Hours</a:t>
                      </a:r>
                      <a:r>
                        <a:rPr lang="en-IN" sz="1800" b="1" u="none" strike="noStrike" cap="none" dirty="0">
                          <a:solidFill>
                            <a:schemeClr val="tx1"/>
                          </a:solidFill>
                          <a:latin typeface="Times New Roman" panose="02020603050405020304" pitchFamily="18" charset="0"/>
                          <a:ea typeface="Arial"/>
                          <a:cs typeface="Times New Roman" panose="02020603050405020304" pitchFamily="18" charset="0"/>
                          <a:sym typeface="Aria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 sz="1800" b="1" u="none" strike="noStrike" cap="none" dirty="0">
                          <a:solidFill>
                            <a:schemeClr val="tx1"/>
                          </a:solidFill>
                          <a:latin typeface="Times New Roman" panose="02020603050405020304" pitchFamily="18" charset="0"/>
                          <a:ea typeface="Arial"/>
                          <a:cs typeface="Times New Roman" panose="02020603050405020304" pitchFamily="18" charset="0"/>
                          <a:sym typeface="Arial"/>
                        </a:rPr>
                        <a:t>SPRINT</a:t>
                      </a:r>
                      <a:endParaRPr lang="en-IN" sz="18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 sz="1800" b="1" u="none" strike="noStrike" cap="none" dirty="0">
                          <a:solidFill>
                            <a:schemeClr val="tx1"/>
                          </a:solidFill>
                          <a:latin typeface="Times New Roman" panose="02020603050405020304" pitchFamily="18" charset="0"/>
                          <a:ea typeface="Arial"/>
                          <a:cs typeface="Times New Roman" panose="02020603050405020304" pitchFamily="18" charset="0"/>
                          <a:sym typeface="Arial"/>
                        </a:rPr>
                        <a:t>STATUS</a:t>
                      </a:r>
                      <a:endParaRPr lang="en-IN" sz="18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 sz="1800" b="1" u="none" strike="noStrike" cap="none" dirty="0">
                          <a:solidFill>
                            <a:schemeClr val="tx1"/>
                          </a:solidFill>
                          <a:latin typeface="Times New Roman" panose="02020603050405020304" pitchFamily="18" charset="0"/>
                          <a:ea typeface="Arial"/>
                          <a:cs typeface="Times New Roman" panose="02020603050405020304" pitchFamily="18" charset="0"/>
                          <a:sym typeface="Arial"/>
                        </a:rPr>
                        <a:t>NAME</a:t>
                      </a:r>
                      <a:endParaRPr lang="en-IN" sz="18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640517159"/>
                  </a:ext>
                </a:extLst>
              </a:tr>
              <a:tr h="533825">
                <a:tc>
                  <a:txBody>
                    <a:bodyPr/>
                    <a:lstStyle/>
                    <a:p>
                      <a:pPr algn="ctr"/>
                      <a:r>
                        <a:rPr lang="en-GB" sz="1800" dirty="0">
                          <a:solidFill>
                            <a:srgbClr val="000000"/>
                          </a:solidFill>
                          <a:latin typeface="Times New Roman" panose="02020603050405020304" pitchFamily="18" charset="0"/>
                          <a:cs typeface="Times New Roman" panose="02020603050405020304" pitchFamily="18" charset="0"/>
                        </a:rPr>
                        <a:t>1</a:t>
                      </a:r>
                      <a:endParaRPr lang="en-IN" sz="1800" dirty="0">
                        <a:solidFill>
                          <a:srgbClr val="000000"/>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800" dirty="0">
                          <a:solidFill>
                            <a:schemeClr val="tx1"/>
                          </a:solidFill>
                          <a:latin typeface="Times New Roman" panose="02020603050405020304" pitchFamily="18" charset="0"/>
                          <a:cs typeface="Times New Roman" panose="02020603050405020304" pitchFamily="18" charset="0"/>
                        </a:rPr>
                        <a:t>Medium</a:t>
                      </a:r>
                      <a:endParaRPr lang="en-IN" sz="18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7945" marR="0" lvl="0" indent="0" algn="ctr" rtl="0">
                        <a:lnSpc>
                          <a:spcPct val="78750"/>
                        </a:lnSpc>
                        <a:spcBef>
                          <a:spcPts val="0"/>
                        </a:spcBef>
                        <a:spcAft>
                          <a:spcPts val="0"/>
                        </a:spcAft>
                        <a:buClr>
                          <a:srgbClr val="000000"/>
                        </a:buClr>
                        <a:buSzPts val="1600"/>
                        <a:buFont typeface="Arial"/>
                        <a:buNone/>
                      </a:pPr>
                      <a:r>
                        <a:rPr lang="en-GB" sz="1800" b="0" u="none" strike="noStrike" cap="none" dirty="0">
                          <a:solidFill>
                            <a:schemeClr val="tx1"/>
                          </a:solidFill>
                          <a:latin typeface="Times New Roman" panose="02020603050405020304" pitchFamily="18" charset="0"/>
                          <a:ea typeface="Arial"/>
                          <a:cs typeface="Times New Roman" panose="02020603050405020304" pitchFamily="18" charset="0"/>
                          <a:sym typeface="Arial"/>
                        </a:rPr>
                        <a:t>11</a:t>
                      </a:r>
                      <a:endParaRPr lang="en-IN" sz="1800" b="0" u="none" strike="noStrike" cap="none" dirty="0">
                        <a:solidFill>
                          <a:schemeClr val="tx1"/>
                        </a:solidFill>
                        <a:latin typeface="Times New Roman" panose="02020603050405020304" pitchFamily="18" charset="0"/>
                        <a:ea typeface="Arial"/>
                        <a:cs typeface="Times New Roman" panose="02020603050405020304" pitchFamily="18" charset="0"/>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800" dirty="0">
                          <a:solidFill>
                            <a:schemeClr val="tx1"/>
                          </a:solidFill>
                          <a:latin typeface="Times New Roman" panose="02020603050405020304" pitchFamily="18" charset="0"/>
                          <a:cs typeface="Times New Roman" panose="02020603050405020304" pitchFamily="18" charset="0"/>
                        </a:rPr>
                        <a:t>Partially Completed</a:t>
                      </a:r>
                      <a:endParaRPr lang="en-IN" sz="18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800" dirty="0">
                          <a:solidFill>
                            <a:schemeClr val="tx1"/>
                          </a:solidFill>
                          <a:latin typeface="Times New Roman" panose="02020603050405020304" pitchFamily="18" charset="0"/>
                          <a:cs typeface="Times New Roman" panose="02020603050405020304" pitchFamily="18" charset="0"/>
                        </a:rPr>
                        <a:t>Coding</a:t>
                      </a:r>
                      <a:endParaRPr lang="en-IN" sz="18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59946716"/>
                  </a:ext>
                </a:extLst>
              </a:tr>
              <a:tr h="397139">
                <a:tc>
                  <a:txBody>
                    <a:bodyPr/>
                    <a:lstStyle/>
                    <a:p>
                      <a:pPr algn="ctr"/>
                      <a:r>
                        <a:rPr lang="en-US" sz="1800" dirty="0">
                          <a:latin typeface="Times New Roman" panose="02020603050405020304" pitchFamily="18" charset="0"/>
                          <a:cs typeface="Times New Roman" panose="02020603050405020304" pitchFamily="18" charset="0"/>
                        </a:rPr>
                        <a:t>2</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 sz="1800" u="none" strike="noStrike" cap="none" dirty="0">
                          <a:latin typeface="Times New Roman" panose="02020603050405020304" pitchFamily="18" charset="0"/>
                          <a:cs typeface="Times New Roman" panose="02020603050405020304" pitchFamily="18" charset="0"/>
                          <a:sym typeface="Arial"/>
                        </a:rPr>
                        <a:t>Medium</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10</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800" dirty="0">
                          <a:solidFill>
                            <a:schemeClr val="tx1"/>
                          </a:solidFill>
                          <a:latin typeface="Times New Roman" panose="02020603050405020304" pitchFamily="18" charset="0"/>
                          <a:cs typeface="Times New Roman" panose="02020603050405020304" pitchFamily="18" charset="0"/>
                        </a:rPr>
                        <a:t>2</a:t>
                      </a:r>
                      <a:endParaRPr lang="en-IN" sz="18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latin typeface="Times New Roman" panose="02020603050405020304" pitchFamily="18" charset="0"/>
                          <a:cs typeface="Times New Roman" panose="02020603050405020304" pitchFamily="18" charset="0"/>
                        </a:rPr>
                        <a:t>Partially Completed</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Coding</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0106373"/>
                  </a:ext>
                </a:extLst>
              </a:tr>
              <a:tr h="397139">
                <a:tc>
                  <a:txBody>
                    <a:bodyPr/>
                    <a:lstStyle/>
                    <a:p>
                      <a:pPr algn="ctr"/>
                      <a:r>
                        <a:rPr lang="en-US" sz="1800" dirty="0">
                          <a:latin typeface="Times New Roman" panose="02020603050405020304" pitchFamily="18" charset="0"/>
                          <a:cs typeface="Times New Roman" panose="02020603050405020304" pitchFamily="18" charset="0"/>
                        </a:rPr>
                        <a:t>3</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 sz="1800" u="none" strike="noStrike" cap="none" dirty="0">
                          <a:latin typeface="Times New Roman" panose="02020603050405020304" pitchFamily="18" charset="0"/>
                          <a:ea typeface="Arial"/>
                          <a:cs typeface="Times New Roman" panose="02020603050405020304" pitchFamily="18" charset="0"/>
                          <a:sym typeface="Arial"/>
                        </a:rPr>
                        <a:t>Medium</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14</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en-GB" sz="1800" dirty="0">
                          <a:latin typeface="Times New Roman" panose="02020603050405020304" pitchFamily="18" charset="0"/>
                          <a:cs typeface="Times New Roman" panose="02020603050405020304" pitchFamily="18" charset="0"/>
                        </a:rPr>
                        <a:t>3</a:t>
                      </a:r>
                      <a:endParaRPr lang="en-IN" sz="1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Planned</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Testing</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8822903"/>
                  </a:ext>
                </a:extLst>
              </a:tr>
              <a:tr h="397139">
                <a:tc>
                  <a:txBody>
                    <a:bodyPr/>
                    <a:lstStyle/>
                    <a:p>
                      <a:pPr algn="ctr"/>
                      <a:r>
                        <a:rPr lang="en-US" sz="1800" dirty="0">
                          <a:latin typeface="Times New Roman" panose="02020603050405020304" pitchFamily="18" charset="0"/>
                          <a:cs typeface="Times New Roman" panose="02020603050405020304" pitchFamily="18" charset="0"/>
                        </a:rPr>
                        <a:t>4</a:t>
                      </a:r>
                      <a:endParaRPr lang="en-IN" sz="1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 sz="1800" u="none" strike="noStrike" cap="none" dirty="0">
                          <a:latin typeface="Times New Roman" panose="02020603050405020304" pitchFamily="18" charset="0"/>
                          <a:ea typeface="Arial"/>
                          <a:cs typeface="Times New Roman" panose="02020603050405020304" pitchFamily="18" charset="0"/>
                          <a:sym typeface="Arial"/>
                        </a:rPr>
                        <a:t>High</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6</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r>
                        <a:rPr lang="en-GB" sz="1800" dirty="0">
                          <a:latin typeface="Times New Roman" panose="02020603050405020304" pitchFamily="18" charset="0"/>
                          <a:cs typeface="Times New Roman" panose="02020603050405020304" pitchFamily="18" charset="0"/>
                        </a:rPr>
                        <a:t>3</a:t>
                      </a:r>
                      <a:endParaRPr lang="en-IN" sz="1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Planned</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Output Generation</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9230790"/>
                  </a:ext>
                </a:extLst>
              </a:tr>
            </a:tbl>
          </a:graphicData>
        </a:graphic>
      </p:graphicFrame>
    </p:spTree>
    <p:extLst>
      <p:ext uri="{BB962C8B-B14F-4D97-AF65-F5344CB8AC3E}">
        <p14:creationId xmlns:p14="http://schemas.microsoft.com/office/powerpoint/2010/main" val="2168427929"/>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ed design_Win32_CP_V8" id="{107AA2FF-87C2-402A-941C-B6E8E29820B1}" vid="{D76A43F6-F991-4F95-A1AC-CC1A08771F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31DC52-0457-48AD-BA6B-85D7830CD59A}">
  <ds:schemaRefs>
    <ds:schemaRef ds:uri="http://schemas.microsoft.com/sharepoint/v3/contenttype/forms"/>
  </ds:schemaRefs>
</ds:datastoreItem>
</file>

<file path=customXml/itemProps2.xml><?xml version="1.0" encoding="utf-8"?>
<ds:datastoreItem xmlns:ds="http://schemas.openxmlformats.org/officeDocument/2006/customXml" ds:itemID="{6EDA3F42-BCFF-48D4-9BF9-37ECC5FE65EF}">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5F555FC5-7F43-4268-9F72-E004854690B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Frosted design</Template>
  <TotalTime>827</TotalTime>
  <Words>928</Words>
  <Application>Microsoft Office PowerPoint</Application>
  <PresentationFormat>Widescreen</PresentationFormat>
  <Paragraphs>333</Paragraphs>
  <Slides>14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Avenir Next LT Pro</vt:lpstr>
      <vt:lpstr>Calibri</vt:lpstr>
      <vt:lpstr>Goudy Old Style</vt:lpstr>
      <vt:lpstr>Sitka Display Semibold</vt:lpstr>
      <vt:lpstr>Times New Roman</vt:lpstr>
      <vt:lpstr>Wingdings</vt:lpstr>
      <vt:lpstr>FrostyVTI</vt:lpstr>
      <vt:lpstr>ALGORITHM PATHFINDING VISUALIZER</vt:lpstr>
      <vt:lpstr>PowerPoint Presentation</vt:lpstr>
      <vt:lpstr>CONTENTS</vt:lpstr>
      <vt:lpstr>  OVERVIEW </vt:lpstr>
      <vt:lpstr>  OVERVIEW </vt:lpstr>
      <vt:lpstr>AIMS AND OBJECTIVES</vt:lpstr>
      <vt:lpstr>IMPLEMENTATION</vt:lpstr>
      <vt:lpstr>IMPLEMENTATION</vt:lpstr>
      <vt:lpstr>PRODUCT BACKLOG</vt:lpstr>
      <vt:lpstr>PROJECT PLAN</vt:lpstr>
      <vt:lpstr>SPRINT PLAN</vt:lpstr>
      <vt:lpstr>SPRINT PLAN</vt:lpstr>
      <vt:lpstr>SPRINT PLAN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falahuddeen p.t</dc:creator>
  <cp:lastModifiedBy>subiha thaz</cp:lastModifiedBy>
  <cp:revision>212</cp:revision>
  <dcterms:created xsi:type="dcterms:W3CDTF">2023-10-24T10:25:49Z</dcterms:created>
  <dcterms:modified xsi:type="dcterms:W3CDTF">2023-11-25T05:45:58Z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y fmtid="{D5CDD505-2E9C-101B-9397-08002B2CF9AE}" pid="4" name="MSIP_Label_defa4170-0d19-0005-0004-bc88714345d2_Enabled">
    <vt:lpwstr>true</vt:lpwstr>
  </property>
  <property fmtid="{D5CDD505-2E9C-101B-9397-08002B2CF9AE}" pid="5" name="MSIP_Label_defa4170-0d19-0005-0004-bc88714345d2_SetDate">
    <vt:lpwstr>2023-10-24T10:28:33Z</vt:lpwstr>
  </property>
  <property fmtid="{D5CDD505-2E9C-101B-9397-08002B2CF9AE}" pid="6" name="MSIP_Label_defa4170-0d19-0005-0004-bc88714345d2_Method">
    <vt:lpwstr>Standard</vt:lpwstr>
  </property>
  <property fmtid="{D5CDD505-2E9C-101B-9397-08002B2CF9AE}" pid="7" name="MSIP_Label_defa4170-0d19-0005-0004-bc88714345d2_Name">
    <vt:lpwstr>defa4170-0d19-0005-0004-bc88714345d2</vt:lpwstr>
  </property>
  <property fmtid="{D5CDD505-2E9C-101B-9397-08002B2CF9AE}" pid="8" name="MSIP_Label_defa4170-0d19-0005-0004-bc88714345d2_SiteId">
    <vt:lpwstr>7a54aa9b-9225-444c-9ac9-c5536a6b9438</vt:lpwstr>
  </property>
  <property fmtid="{D5CDD505-2E9C-101B-9397-08002B2CF9AE}" pid="9" name="MSIP_Label_defa4170-0d19-0005-0004-bc88714345d2_ActionId">
    <vt:lpwstr>a8e4365a-578d-4190-a037-3e79952d7cc3</vt:lpwstr>
  </property>
  <property fmtid="{D5CDD505-2E9C-101B-9397-08002B2CF9AE}" pid="10" name="MSIP_Label_defa4170-0d19-0005-0004-bc88714345d2_ContentBits">
    <vt:lpwstr>0</vt:lpwstr>
  </property>
</Properties>
</file>