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9144000" cy="6858000" type="screen4x3"/>
  <p:notesSz cx="6858000" cy="9144000"/>
  <p:embeddedFontLst>
    <p:embeddedFont>
      <p:font typeface="Stardos Stencil" panose="020B060402020202020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Latenzien</a:t>
            </a:r>
            <a:r>
              <a:rPr lang="en-US" dirty="0"/>
              <a:t>: </a:t>
            </a:r>
          </a:p>
          <a:p>
            <a:r>
              <a:rPr lang="nl-NL" sz="11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Ranksysteem. • Weddenschap toevoegen. • Weddenschap aanpassen. • Uitloggen. • Resultaten: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9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83568" y="3284983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RC64-Sjabloon PowerPoint_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6" y="0"/>
            <a:ext cx="9147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609600" y="1295400"/>
            <a:ext cx="77724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2"/>
                </a:solidFill>
                <a:latin typeface="Stardos Stencil"/>
                <a:ea typeface="Stardos Stencil"/>
                <a:cs typeface="Stardos Stencil"/>
                <a:sym typeface="Stardos Stenci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09600" y="2362200"/>
            <a:ext cx="7772400" cy="426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Groep</a:t>
            </a:r>
            <a:r>
              <a:rPr lang="en-US" dirty="0"/>
              <a:t> 5 C# </a:t>
            </a:r>
            <a:r>
              <a:rPr lang="en-US" dirty="0" err="1"/>
              <a:t>oplevering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013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770" y="1429550"/>
            <a:ext cx="7772400" cy="838199"/>
          </a:xfrm>
        </p:spPr>
        <p:txBody>
          <a:bodyPr/>
          <a:lstStyle/>
          <a:p>
            <a:r>
              <a:rPr lang="en-US" dirty="0"/>
              <a:t>login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44" y="2423604"/>
            <a:ext cx="4606729" cy="318144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585926" y="2645546"/>
            <a:ext cx="2654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Inloggen</a:t>
            </a:r>
            <a:endParaRPr lang="en-US" sz="2800" dirty="0"/>
          </a:p>
          <a:p>
            <a:r>
              <a:rPr lang="en-US" sz="2800" dirty="0" err="1"/>
              <a:t>Registeren</a:t>
            </a:r>
            <a:r>
              <a:rPr lang="en-US" sz="2800" dirty="0"/>
              <a:t> </a:t>
            </a:r>
          </a:p>
          <a:p>
            <a:r>
              <a:rPr lang="en-US" sz="2800" dirty="0" err="1"/>
              <a:t>Punten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83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361" y="1376283"/>
            <a:ext cx="7772400" cy="838199"/>
          </a:xfrm>
        </p:spPr>
        <p:txBody>
          <a:bodyPr/>
          <a:lstStyle/>
          <a:p>
            <a:r>
              <a:rPr lang="en-US" dirty="0"/>
              <a:t>Ranking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83" y="2360628"/>
            <a:ext cx="3764594" cy="4387463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85926" y="2645546"/>
            <a:ext cx="2556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Actuele</a:t>
            </a:r>
            <a:r>
              <a:rPr lang="en-US" sz="2800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380555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8461" y="1553837"/>
            <a:ext cx="7772400" cy="838199"/>
          </a:xfrm>
        </p:spPr>
        <p:txBody>
          <a:bodyPr/>
          <a:lstStyle/>
          <a:p>
            <a:r>
              <a:rPr lang="en-US" dirty="0"/>
              <a:t>Admin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445" y="3134567"/>
            <a:ext cx="6156339" cy="3479390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226380" y="270978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" name="Rechthoek 4"/>
          <p:cNvSpPr/>
          <p:nvPr/>
        </p:nvSpPr>
        <p:spPr>
          <a:xfrm>
            <a:off x="226380" y="2826790"/>
            <a:ext cx="4572000" cy="14157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Invoeren</a:t>
            </a:r>
            <a:endParaRPr lang="en-US" sz="2400" dirty="0"/>
          </a:p>
          <a:p>
            <a:r>
              <a:rPr lang="en-US" sz="2400" dirty="0"/>
              <a:t>Query’s</a:t>
            </a:r>
          </a:p>
          <a:p>
            <a:r>
              <a:rPr lang="en-US" sz="2400" dirty="0" err="1"/>
              <a:t>Beveiliging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605" y="1305263"/>
            <a:ext cx="7772400" cy="838199"/>
          </a:xfrm>
        </p:spPr>
        <p:txBody>
          <a:bodyPr/>
          <a:lstStyle/>
          <a:p>
            <a:r>
              <a:rPr lang="en-US" dirty="0"/>
              <a:t>Player 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27" y="2258871"/>
            <a:ext cx="6515774" cy="4309283"/>
          </a:xfrm>
          <a:prstGeom prst="rect">
            <a:avLst/>
          </a:prstGeom>
        </p:spPr>
      </p:pic>
      <p:sp>
        <p:nvSpPr>
          <p:cNvPr id="4" name="Rechthoek 3"/>
          <p:cNvSpPr/>
          <p:nvPr/>
        </p:nvSpPr>
        <p:spPr>
          <a:xfrm>
            <a:off x="390605" y="2435762"/>
            <a:ext cx="4572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/>
              <a:t>Wedden</a:t>
            </a:r>
            <a:endParaRPr lang="en-US" sz="2400" dirty="0"/>
          </a:p>
          <a:p>
            <a:r>
              <a:rPr lang="en-US" sz="2400" dirty="0" err="1"/>
              <a:t>Resultaten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16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 dirty="0"/>
              <a:t>, </a:t>
            </a:r>
            <a:r>
              <a:rPr lang="en-US" dirty="0" err="1"/>
              <a:t>Opmerkingen</a:t>
            </a:r>
            <a:r>
              <a:rPr lang="en-US" dirty="0"/>
              <a:t>  of </a:t>
            </a:r>
            <a:r>
              <a:rPr lang="en-US" dirty="0" err="1"/>
              <a:t>verbeeter</a:t>
            </a:r>
            <a:r>
              <a:rPr lang="en-US" dirty="0"/>
              <a:t> </a:t>
            </a:r>
            <a:r>
              <a:rPr lang="en-US" dirty="0" err="1"/>
              <a:t>punten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577396"/>
      </p:ext>
    </p:extLst>
  </p:cSld>
  <p:clrMapOvr>
    <a:masterClrMapping/>
  </p:clrMapOvr>
</p:sld>
</file>

<file path=ppt/theme/theme1.xml><?xml version="1.0" encoding="utf-8"?>
<a:theme xmlns:a="http://schemas.openxmlformats.org/drawingml/2006/main" name="Lege presentatie">
  <a:themeElements>
    <a:clrScheme name="Lege presentati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46</Words>
  <Application>Microsoft Office PowerPoint</Application>
  <PresentationFormat>Diavoorstelling (4:3)</PresentationFormat>
  <Paragraphs>20</Paragraphs>
  <Slides>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Stardos Stencil</vt:lpstr>
      <vt:lpstr>Calibri</vt:lpstr>
      <vt:lpstr>Lege presentatie</vt:lpstr>
      <vt:lpstr>Groep 5 C# oplevering </vt:lpstr>
      <vt:lpstr>login</vt:lpstr>
      <vt:lpstr>Ranking</vt:lpstr>
      <vt:lpstr>Admin</vt:lpstr>
      <vt:lpstr>Player </vt:lpstr>
      <vt:lpstr>Voorbeeld </vt:lpstr>
      <vt:lpstr>Vragen, Opmerkingen  of verbeeter punten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 madamme</dc:title>
  <cp:lastModifiedBy>remco balemans</cp:lastModifiedBy>
  <cp:revision>9</cp:revision>
  <dcterms:modified xsi:type="dcterms:W3CDTF">2017-06-08T09:26:54Z</dcterms:modified>
</cp:coreProperties>
</file>