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6"/>
  </p:notesMasterIdLst>
  <p:sldIdLst>
    <p:sldId id="257" r:id="rId2"/>
    <p:sldId id="264" r:id="rId3"/>
    <p:sldId id="263" r:id="rId4"/>
    <p:sldId id="262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Stardos Stencil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Latenzien</a:t>
            </a:r>
            <a:r>
              <a:rPr lang="en-US" dirty="0"/>
              <a:t>: </a:t>
            </a:r>
          </a:p>
          <a:p>
            <a:r>
              <a:rPr lang="nl-NL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Ranksysteem. • Weddenschap toevoegen. • Weddenschap aanpassen. • Uitloggen. • Resultaten: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9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3568" y="3284983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RC64-Sjabloon PowerPoint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6" y="0"/>
            <a:ext cx="9147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09600" y="129540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09600" y="2362200"/>
            <a:ext cx="77724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Groep</a:t>
            </a:r>
            <a:r>
              <a:rPr lang="en-US" dirty="0"/>
              <a:t> 5 PHP </a:t>
            </a:r>
            <a:r>
              <a:rPr lang="en-US" dirty="0" err="1"/>
              <a:t>oplevering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013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079" y="1305264"/>
            <a:ext cx="7772400" cy="612314"/>
          </a:xfrm>
        </p:spPr>
        <p:txBody>
          <a:bodyPr/>
          <a:lstStyle/>
          <a:p>
            <a:r>
              <a:rPr lang="nl-NL" dirty="0"/>
              <a:t>Moscow:</a:t>
            </a:r>
            <a:br>
              <a:rPr lang="nl-NL" dirty="0"/>
            </a:b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719079" y="1779687"/>
            <a:ext cx="86468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Must have:</a:t>
            </a:r>
          </a:p>
          <a:p>
            <a:r>
              <a:rPr lang="nl-NL" sz="1800" dirty="0"/>
              <a:t>• Inlogsysteem</a:t>
            </a:r>
          </a:p>
          <a:p>
            <a:r>
              <a:rPr lang="nl-NL" sz="1800" dirty="0"/>
              <a:t>• </a:t>
            </a:r>
            <a:r>
              <a:rPr lang="nl-NL" sz="1800" dirty="0" err="1"/>
              <a:t>Loguitsysteem</a:t>
            </a:r>
            <a:endParaRPr lang="nl-NL" sz="1800" dirty="0"/>
          </a:p>
          <a:p>
            <a:r>
              <a:rPr lang="nl-NL" sz="1800" dirty="0"/>
              <a:t>• Team ranksysteem</a:t>
            </a:r>
          </a:p>
          <a:p>
            <a:r>
              <a:rPr lang="nl-NL" sz="1800" dirty="0"/>
              <a:t>• </a:t>
            </a:r>
            <a:r>
              <a:rPr lang="nl-NL" sz="1800" dirty="0" err="1"/>
              <a:t>Verwelkoms</a:t>
            </a:r>
            <a:r>
              <a:rPr lang="nl-NL" sz="1800" dirty="0"/>
              <a:t> Pagina</a:t>
            </a:r>
          </a:p>
          <a:p>
            <a:r>
              <a:rPr lang="nl-NL" sz="1800" dirty="0"/>
              <a:t>• Weergave van wedstrijden</a:t>
            </a:r>
          </a:p>
          <a:p>
            <a:r>
              <a:rPr lang="nl-NL" sz="1800" dirty="0"/>
              <a:t>• Geplande wedstrijden</a:t>
            </a:r>
          </a:p>
          <a:p>
            <a:r>
              <a:rPr lang="nl-NL" sz="1800" dirty="0"/>
              <a:t>• Uitslagen wedstrijden</a:t>
            </a:r>
            <a:endParaRPr lang="nl-NL" sz="1800" dirty="0"/>
          </a:p>
          <a:p>
            <a:r>
              <a:rPr lang="nl-NL" sz="1800" dirty="0"/>
              <a:t>O</a:t>
            </a:r>
          </a:p>
          <a:p>
            <a:r>
              <a:rPr lang="nl-NL" sz="1800" dirty="0" err="1"/>
              <a:t>Should</a:t>
            </a:r>
            <a:r>
              <a:rPr lang="nl-NL" sz="1800" dirty="0"/>
              <a:t> have</a:t>
            </a:r>
          </a:p>
          <a:p>
            <a:r>
              <a:rPr lang="nl-NL" sz="1800" dirty="0"/>
              <a:t> • Tijdsduur aanpassen</a:t>
            </a:r>
            <a:endParaRPr lang="nl-NL" sz="1800" dirty="0"/>
          </a:p>
          <a:p>
            <a:r>
              <a:rPr lang="nl-NL" sz="1800" dirty="0" err="1"/>
              <a:t>Could</a:t>
            </a:r>
            <a:r>
              <a:rPr lang="nl-NL" sz="1800" dirty="0"/>
              <a:t> have</a:t>
            </a:r>
          </a:p>
          <a:p>
            <a:r>
              <a:rPr lang="nl-NL" sz="1800" dirty="0"/>
              <a:t>• Teams terugzetten</a:t>
            </a:r>
          </a:p>
          <a:p>
            <a:r>
              <a:rPr lang="nl-NL" sz="1800" dirty="0"/>
              <a:t>• Gespeelde wedstrijden</a:t>
            </a:r>
          </a:p>
          <a:p>
            <a:r>
              <a:rPr lang="nl-NL" sz="1800" dirty="0"/>
              <a:t>• Logo</a:t>
            </a:r>
            <a:endParaRPr lang="nl-NL" sz="1800" dirty="0"/>
          </a:p>
          <a:p>
            <a:r>
              <a:rPr lang="nl-NL" sz="1800" dirty="0"/>
              <a:t>O</a:t>
            </a:r>
          </a:p>
          <a:p>
            <a:r>
              <a:rPr lang="nl-NL" sz="1800" dirty="0" err="1"/>
              <a:t>Won’t</a:t>
            </a:r>
            <a:r>
              <a:rPr lang="nl-NL" sz="1800" dirty="0"/>
              <a:t> have</a:t>
            </a:r>
          </a:p>
          <a:p>
            <a:r>
              <a:rPr lang="nl-NL" sz="1800" dirty="0"/>
              <a:t>• No </a:t>
            </a:r>
            <a:r>
              <a:rPr lang="nl-NL" sz="1800" dirty="0" err="1"/>
              <a:t>flashing</a:t>
            </a:r>
            <a:r>
              <a:rPr lang="nl-NL" sz="1800" dirty="0"/>
              <a:t> images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00777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701336" y="4722920"/>
            <a:ext cx="779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16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, </a:t>
            </a:r>
            <a:r>
              <a:rPr lang="en-US" dirty="0" err="1"/>
              <a:t>opmerkingen</a:t>
            </a:r>
            <a:r>
              <a:rPr lang="en-US" dirty="0"/>
              <a:t>  of </a:t>
            </a:r>
            <a:r>
              <a:rPr lang="en-US" dirty="0" err="1"/>
              <a:t>verbeterpunten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577396"/>
      </p:ext>
    </p:extLst>
  </p:cSld>
  <p:clrMapOvr>
    <a:masterClrMapping/>
  </p:clrMapOvr>
</p:sld>
</file>

<file path=ppt/theme/theme1.xml><?xml version="1.0" encoding="utf-8"?>
<a:theme xmlns:a="http://schemas.openxmlformats.org/drawingml/2006/main" name="Lege presentatie">
  <a:themeElements>
    <a:clrScheme name="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79</Words>
  <Application>Microsoft Office PowerPoint</Application>
  <PresentationFormat>Diavoorstelling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Stardos Stencil</vt:lpstr>
      <vt:lpstr>Lege presentatie</vt:lpstr>
      <vt:lpstr>Groep 5 PHP oplevering </vt:lpstr>
      <vt:lpstr>Moscow: </vt:lpstr>
      <vt:lpstr>Voorbeeld </vt:lpstr>
      <vt:lpstr>Vragen, opmerkingen  of verbeterpunten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 madamme</dc:title>
  <cp:lastModifiedBy>remco balemans</cp:lastModifiedBy>
  <cp:revision>13</cp:revision>
  <dcterms:modified xsi:type="dcterms:W3CDTF">2017-06-14T13:43:58Z</dcterms:modified>
</cp:coreProperties>
</file>