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9" r:id="rId5"/>
    <p:sldId id="270" r:id="rId6"/>
    <p:sldId id="260" r:id="rId7"/>
    <p:sldId id="259" r:id="rId8"/>
    <p:sldId id="261" r:id="rId9"/>
    <p:sldId id="262" r:id="rId10"/>
    <p:sldId id="263" r:id="rId11"/>
    <p:sldId id="265" r:id="rId12"/>
    <p:sldId id="266" r:id="rId13"/>
    <p:sldId id="267" r:id="rId14"/>
    <p:sldId id="264" r:id="rId15"/>
    <p:sldId id="268" r:id="rId16"/>
    <p:sldId id="271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66742" autoAdjust="0"/>
  </p:normalViewPr>
  <p:slideViewPr>
    <p:cSldViewPr snapToGrid="0">
      <p:cViewPr varScale="1">
        <p:scale>
          <a:sx n="57" d="100"/>
          <a:sy n="57" d="100"/>
        </p:scale>
        <p:origin x="546" y="3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855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月見里 雅乃" userId="29e9dba01634f656" providerId="LiveId" clId="{0B191943-00C8-48FB-A8EC-981C2DABDA0A}"/>
    <pc:docChg chg="undo redo custSel addSld modSld sldOrd">
      <pc:chgData name="月見里 雅乃" userId="29e9dba01634f656" providerId="LiveId" clId="{0B191943-00C8-48FB-A8EC-981C2DABDA0A}" dt="2023-03-12T10:42:19.658" v="3212" actId="20577"/>
      <pc:docMkLst>
        <pc:docMk/>
      </pc:docMkLst>
      <pc:sldChg chg="modSp mod">
        <pc:chgData name="月見里 雅乃" userId="29e9dba01634f656" providerId="LiveId" clId="{0B191943-00C8-48FB-A8EC-981C2DABDA0A}" dt="2023-03-09T13:30:45.624" v="2" actId="947"/>
        <pc:sldMkLst>
          <pc:docMk/>
          <pc:sldMk cId="2858611020" sldId="256"/>
        </pc:sldMkLst>
        <pc:spChg chg="mod">
          <ac:chgData name="月見里 雅乃" userId="29e9dba01634f656" providerId="LiveId" clId="{0B191943-00C8-48FB-A8EC-981C2DABDA0A}" dt="2023-03-09T13:30:45.624" v="2" actId="947"/>
          <ac:spMkLst>
            <pc:docMk/>
            <pc:sldMk cId="2858611020" sldId="256"/>
            <ac:spMk id="2" creationId="{3A7ADB25-C590-F264-E395-6A9FF647E0D9}"/>
          </ac:spMkLst>
        </pc:spChg>
        <pc:spChg chg="mod">
          <ac:chgData name="月見里 雅乃" userId="29e9dba01634f656" providerId="LiveId" clId="{0B191943-00C8-48FB-A8EC-981C2DABDA0A}" dt="2023-03-09T13:30:45.624" v="2" actId="947"/>
          <ac:spMkLst>
            <pc:docMk/>
            <pc:sldMk cId="2858611020" sldId="256"/>
            <ac:spMk id="3" creationId="{73CE1A02-F5D9-EFEC-4C73-F221F4EAEC03}"/>
          </ac:spMkLst>
        </pc:spChg>
      </pc:sldChg>
      <pc:sldChg chg="modSp mod">
        <pc:chgData name="月見里 雅乃" userId="29e9dba01634f656" providerId="LiveId" clId="{0B191943-00C8-48FB-A8EC-981C2DABDA0A}" dt="2023-03-12T09:54:55.453" v="2667" actId="20577"/>
        <pc:sldMkLst>
          <pc:docMk/>
          <pc:sldMk cId="2219515116" sldId="257"/>
        </pc:sldMkLst>
        <pc:spChg chg="mod">
          <ac:chgData name="月見里 雅乃" userId="29e9dba01634f656" providerId="LiveId" clId="{0B191943-00C8-48FB-A8EC-981C2DABDA0A}" dt="2023-03-12T09:54:55.453" v="2667" actId="20577"/>
          <ac:spMkLst>
            <pc:docMk/>
            <pc:sldMk cId="2219515116" sldId="257"/>
            <ac:spMk id="2" creationId="{5FB4E17A-563C-B9B8-DF79-9E89B828093F}"/>
          </ac:spMkLst>
        </pc:spChg>
        <pc:spChg chg="mod">
          <ac:chgData name="月見里 雅乃" userId="29e9dba01634f656" providerId="LiveId" clId="{0B191943-00C8-48FB-A8EC-981C2DABDA0A}" dt="2023-03-09T13:31:00.619" v="3" actId="947"/>
          <ac:spMkLst>
            <pc:docMk/>
            <pc:sldMk cId="2219515116" sldId="257"/>
            <ac:spMk id="3" creationId="{E2D60C68-2699-BDB4-A6EA-A6A5BC65A95E}"/>
          </ac:spMkLst>
        </pc:spChg>
      </pc:sldChg>
      <pc:sldChg chg="modSp mod">
        <pc:chgData name="月見里 雅乃" userId="29e9dba01634f656" providerId="LiveId" clId="{0B191943-00C8-48FB-A8EC-981C2DABDA0A}" dt="2023-03-09T13:31:08.756" v="4" actId="947"/>
        <pc:sldMkLst>
          <pc:docMk/>
          <pc:sldMk cId="2598920818" sldId="258"/>
        </pc:sldMkLst>
        <pc:spChg chg="mod">
          <ac:chgData name="月見里 雅乃" userId="29e9dba01634f656" providerId="LiveId" clId="{0B191943-00C8-48FB-A8EC-981C2DABDA0A}" dt="2023-03-09T13:31:08.756" v="4" actId="947"/>
          <ac:spMkLst>
            <pc:docMk/>
            <pc:sldMk cId="2598920818" sldId="258"/>
            <ac:spMk id="2" creationId="{7AA25D1A-CBA7-B5DD-E892-54845D0720E6}"/>
          </ac:spMkLst>
        </pc:spChg>
        <pc:spChg chg="mod">
          <ac:chgData name="月見里 雅乃" userId="29e9dba01634f656" providerId="LiveId" clId="{0B191943-00C8-48FB-A8EC-981C2DABDA0A}" dt="2023-03-09T13:31:08.756" v="4" actId="947"/>
          <ac:spMkLst>
            <pc:docMk/>
            <pc:sldMk cId="2598920818" sldId="258"/>
            <ac:spMk id="3" creationId="{A5A2A6C1-D3BE-834E-9D14-C8AF6D0FEB00}"/>
          </ac:spMkLst>
        </pc:spChg>
      </pc:sldChg>
      <pc:sldChg chg="modSp mod modNotesTx">
        <pc:chgData name="月見里 雅乃" userId="29e9dba01634f656" providerId="LiveId" clId="{0B191943-00C8-48FB-A8EC-981C2DABDA0A}" dt="2023-03-09T17:25:59.891" v="2659" actId="20577"/>
        <pc:sldMkLst>
          <pc:docMk/>
          <pc:sldMk cId="1437353057" sldId="259"/>
        </pc:sldMkLst>
        <pc:spChg chg="mod">
          <ac:chgData name="月見里 雅乃" userId="29e9dba01634f656" providerId="LiveId" clId="{0B191943-00C8-48FB-A8EC-981C2DABDA0A}" dt="2023-03-09T13:31:25.489" v="6" actId="947"/>
          <ac:spMkLst>
            <pc:docMk/>
            <pc:sldMk cId="1437353057" sldId="259"/>
            <ac:spMk id="2" creationId="{7AA25D1A-CBA7-B5DD-E892-54845D0720E6}"/>
          </ac:spMkLst>
        </pc:spChg>
        <pc:spChg chg="mod">
          <ac:chgData name="月見里 雅乃" userId="29e9dba01634f656" providerId="LiveId" clId="{0B191943-00C8-48FB-A8EC-981C2DABDA0A}" dt="2023-03-09T17:25:43.760" v="2633" actId="13926"/>
          <ac:spMkLst>
            <pc:docMk/>
            <pc:sldMk cId="1437353057" sldId="259"/>
            <ac:spMk id="3" creationId="{A5A2A6C1-D3BE-834E-9D14-C8AF6D0FEB00}"/>
          </ac:spMkLst>
        </pc:spChg>
      </pc:sldChg>
      <pc:sldChg chg="modSp mod ord">
        <pc:chgData name="月見里 雅乃" userId="29e9dba01634f656" providerId="LiveId" clId="{0B191943-00C8-48FB-A8EC-981C2DABDA0A}" dt="2023-03-09T17:26:18.169" v="2660" actId="13926"/>
        <pc:sldMkLst>
          <pc:docMk/>
          <pc:sldMk cId="613450395" sldId="260"/>
        </pc:sldMkLst>
        <pc:spChg chg="mod">
          <ac:chgData name="月見里 雅乃" userId="29e9dba01634f656" providerId="LiveId" clId="{0B191943-00C8-48FB-A8EC-981C2DABDA0A}" dt="2023-03-09T13:31:16.630" v="5" actId="947"/>
          <ac:spMkLst>
            <pc:docMk/>
            <pc:sldMk cId="613450395" sldId="260"/>
            <ac:spMk id="2" creationId="{7AA25D1A-CBA7-B5DD-E892-54845D0720E6}"/>
          </ac:spMkLst>
        </pc:spChg>
        <pc:spChg chg="mod">
          <ac:chgData name="月見里 雅乃" userId="29e9dba01634f656" providerId="LiveId" clId="{0B191943-00C8-48FB-A8EC-981C2DABDA0A}" dt="2023-03-09T17:26:18.169" v="2660" actId="13926"/>
          <ac:spMkLst>
            <pc:docMk/>
            <pc:sldMk cId="613450395" sldId="260"/>
            <ac:spMk id="3" creationId="{A5A2A6C1-D3BE-834E-9D14-C8AF6D0FEB00}"/>
          </ac:spMkLst>
        </pc:spChg>
      </pc:sldChg>
      <pc:sldChg chg="modSp mod modNotesTx">
        <pc:chgData name="月見里 雅乃" userId="29e9dba01634f656" providerId="LiveId" clId="{0B191943-00C8-48FB-A8EC-981C2DABDA0A}" dt="2023-03-09T17:24:52.019" v="2632" actId="20577"/>
        <pc:sldMkLst>
          <pc:docMk/>
          <pc:sldMk cId="899852822" sldId="261"/>
        </pc:sldMkLst>
        <pc:spChg chg="mod">
          <ac:chgData name="月見里 雅乃" userId="29e9dba01634f656" providerId="LiveId" clId="{0B191943-00C8-48FB-A8EC-981C2DABDA0A}" dt="2023-03-09T13:31:33.568" v="7" actId="947"/>
          <ac:spMkLst>
            <pc:docMk/>
            <pc:sldMk cId="899852822" sldId="261"/>
            <ac:spMk id="2" creationId="{7AA25D1A-CBA7-B5DD-E892-54845D0720E6}"/>
          </ac:spMkLst>
        </pc:spChg>
        <pc:spChg chg="mod">
          <ac:chgData name="月見里 雅乃" userId="29e9dba01634f656" providerId="LiveId" clId="{0B191943-00C8-48FB-A8EC-981C2DABDA0A}" dt="2023-03-09T17:24:26.411" v="2558" actId="13926"/>
          <ac:spMkLst>
            <pc:docMk/>
            <pc:sldMk cId="899852822" sldId="261"/>
            <ac:spMk id="3" creationId="{A5A2A6C1-D3BE-834E-9D14-C8AF6D0FEB00}"/>
          </ac:spMkLst>
        </pc:spChg>
      </pc:sldChg>
      <pc:sldChg chg="modSp mod ord">
        <pc:chgData name="月見里 雅乃" userId="29e9dba01634f656" providerId="LiveId" clId="{0B191943-00C8-48FB-A8EC-981C2DABDA0A}" dt="2023-03-09T16:58:42.089" v="2303"/>
        <pc:sldMkLst>
          <pc:docMk/>
          <pc:sldMk cId="245790541" sldId="262"/>
        </pc:sldMkLst>
        <pc:spChg chg="mod">
          <ac:chgData name="月見里 雅乃" userId="29e9dba01634f656" providerId="LiveId" clId="{0B191943-00C8-48FB-A8EC-981C2DABDA0A}" dt="2023-03-09T13:31:42.323" v="8" actId="947"/>
          <ac:spMkLst>
            <pc:docMk/>
            <pc:sldMk cId="245790541" sldId="262"/>
            <ac:spMk id="2" creationId="{7AA25D1A-CBA7-B5DD-E892-54845D0720E6}"/>
          </ac:spMkLst>
        </pc:spChg>
        <pc:spChg chg="mod">
          <ac:chgData name="月見里 雅乃" userId="29e9dba01634f656" providerId="LiveId" clId="{0B191943-00C8-48FB-A8EC-981C2DABDA0A}" dt="2023-03-09T13:31:42.323" v="8" actId="947"/>
          <ac:spMkLst>
            <pc:docMk/>
            <pc:sldMk cId="245790541" sldId="262"/>
            <ac:spMk id="3" creationId="{A5A2A6C1-D3BE-834E-9D14-C8AF6D0FEB00}"/>
          </ac:spMkLst>
        </pc:spChg>
      </pc:sldChg>
      <pc:sldChg chg="modSp mod modNotesTx">
        <pc:chgData name="月見里 雅乃" userId="29e9dba01634f656" providerId="LiveId" clId="{0B191943-00C8-48FB-A8EC-981C2DABDA0A}" dt="2023-03-12T10:14:49.377" v="2983" actId="20577"/>
        <pc:sldMkLst>
          <pc:docMk/>
          <pc:sldMk cId="13243972" sldId="263"/>
        </pc:sldMkLst>
        <pc:spChg chg="mod">
          <ac:chgData name="月見里 雅乃" userId="29e9dba01634f656" providerId="LiveId" clId="{0B191943-00C8-48FB-A8EC-981C2DABDA0A}" dt="2023-03-09T13:31:50.469" v="9" actId="947"/>
          <ac:spMkLst>
            <pc:docMk/>
            <pc:sldMk cId="13243972" sldId="263"/>
            <ac:spMk id="2" creationId="{7AA25D1A-CBA7-B5DD-E892-54845D0720E6}"/>
          </ac:spMkLst>
        </pc:spChg>
        <pc:spChg chg="mod">
          <ac:chgData name="月見里 雅乃" userId="29e9dba01634f656" providerId="LiveId" clId="{0B191943-00C8-48FB-A8EC-981C2DABDA0A}" dt="2023-03-09T17:20:34.793" v="2410" actId="13926"/>
          <ac:spMkLst>
            <pc:docMk/>
            <pc:sldMk cId="13243972" sldId="263"/>
            <ac:spMk id="3" creationId="{A5A2A6C1-D3BE-834E-9D14-C8AF6D0FEB00}"/>
          </ac:spMkLst>
        </pc:spChg>
      </pc:sldChg>
      <pc:sldChg chg="modSp mod modNotesTx">
        <pc:chgData name="月見里 雅乃" userId="29e9dba01634f656" providerId="LiveId" clId="{0B191943-00C8-48FB-A8EC-981C2DABDA0A}" dt="2023-03-09T14:38:55.295" v="1252" actId="20577"/>
        <pc:sldMkLst>
          <pc:docMk/>
          <pc:sldMk cId="1310907" sldId="264"/>
        </pc:sldMkLst>
        <pc:spChg chg="mod">
          <ac:chgData name="月見里 雅乃" userId="29e9dba01634f656" providerId="LiveId" clId="{0B191943-00C8-48FB-A8EC-981C2DABDA0A}" dt="2023-03-09T13:32:20.284" v="13" actId="947"/>
          <ac:spMkLst>
            <pc:docMk/>
            <pc:sldMk cId="1310907" sldId="264"/>
            <ac:spMk id="2" creationId="{7AA25D1A-CBA7-B5DD-E892-54845D0720E6}"/>
          </ac:spMkLst>
        </pc:spChg>
        <pc:spChg chg="mod">
          <ac:chgData name="月見里 雅乃" userId="29e9dba01634f656" providerId="LiveId" clId="{0B191943-00C8-48FB-A8EC-981C2DABDA0A}" dt="2023-03-09T13:32:20.284" v="13" actId="947"/>
          <ac:spMkLst>
            <pc:docMk/>
            <pc:sldMk cId="1310907" sldId="264"/>
            <ac:spMk id="3" creationId="{A5A2A6C1-D3BE-834E-9D14-C8AF6D0FEB00}"/>
          </ac:spMkLst>
        </pc:spChg>
      </pc:sldChg>
      <pc:sldChg chg="modSp mod modNotesTx">
        <pc:chgData name="月見里 雅乃" userId="29e9dba01634f656" providerId="LiveId" clId="{0B191943-00C8-48FB-A8EC-981C2DABDA0A}" dt="2023-03-12T10:16:39.306" v="2984" actId="20577"/>
        <pc:sldMkLst>
          <pc:docMk/>
          <pc:sldMk cId="3442085535" sldId="265"/>
        </pc:sldMkLst>
        <pc:spChg chg="mod">
          <ac:chgData name="月見里 雅乃" userId="29e9dba01634f656" providerId="LiveId" clId="{0B191943-00C8-48FB-A8EC-981C2DABDA0A}" dt="2023-03-09T13:31:58.677" v="10" actId="947"/>
          <ac:spMkLst>
            <pc:docMk/>
            <pc:sldMk cId="3442085535" sldId="265"/>
            <ac:spMk id="2" creationId="{7AA25D1A-CBA7-B5DD-E892-54845D0720E6}"/>
          </ac:spMkLst>
        </pc:spChg>
        <pc:spChg chg="mod">
          <ac:chgData name="月見里 雅乃" userId="29e9dba01634f656" providerId="LiveId" clId="{0B191943-00C8-48FB-A8EC-981C2DABDA0A}" dt="2023-03-09T17:19:11.500" v="2389" actId="13926"/>
          <ac:spMkLst>
            <pc:docMk/>
            <pc:sldMk cId="3442085535" sldId="265"/>
            <ac:spMk id="3" creationId="{A5A2A6C1-D3BE-834E-9D14-C8AF6D0FEB00}"/>
          </ac:spMkLst>
        </pc:spChg>
      </pc:sldChg>
      <pc:sldChg chg="modSp mod ord">
        <pc:chgData name="月見里 雅乃" userId="29e9dba01634f656" providerId="LiveId" clId="{0B191943-00C8-48FB-A8EC-981C2DABDA0A}" dt="2023-03-12T10:16:48.386" v="2986"/>
        <pc:sldMkLst>
          <pc:docMk/>
          <pc:sldMk cId="2485670913" sldId="266"/>
        </pc:sldMkLst>
        <pc:spChg chg="mod">
          <ac:chgData name="月見里 雅乃" userId="29e9dba01634f656" providerId="LiveId" clId="{0B191943-00C8-48FB-A8EC-981C2DABDA0A}" dt="2023-03-09T13:32:06.049" v="11" actId="947"/>
          <ac:spMkLst>
            <pc:docMk/>
            <pc:sldMk cId="2485670913" sldId="266"/>
            <ac:spMk id="2" creationId="{7AA25D1A-CBA7-B5DD-E892-54845D0720E6}"/>
          </ac:spMkLst>
        </pc:spChg>
        <pc:spChg chg="mod">
          <ac:chgData name="月見里 雅乃" userId="29e9dba01634f656" providerId="LiveId" clId="{0B191943-00C8-48FB-A8EC-981C2DABDA0A}" dt="2023-03-09T17:21:37.032" v="2417" actId="113"/>
          <ac:spMkLst>
            <pc:docMk/>
            <pc:sldMk cId="2485670913" sldId="266"/>
            <ac:spMk id="3" creationId="{A5A2A6C1-D3BE-834E-9D14-C8AF6D0FEB00}"/>
          </ac:spMkLst>
        </pc:spChg>
      </pc:sldChg>
      <pc:sldChg chg="modSp mod">
        <pc:chgData name="月見里 雅乃" userId="29e9dba01634f656" providerId="LiveId" clId="{0B191943-00C8-48FB-A8EC-981C2DABDA0A}" dt="2023-03-09T17:20:59.029" v="2415" actId="13926"/>
        <pc:sldMkLst>
          <pc:docMk/>
          <pc:sldMk cId="2174457302" sldId="267"/>
        </pc:sldMkLst>
        <pc:spChg chg="mod">
          <ac:chgData name="月見里 雅乃" userId="29e9dba01634f656" providerId="LiveId" clId="{0B191943-00C8-48FB-A8EC-981C2DABDA0A}" dt="2023-03-09T13:32:12.734" v="12" actId="947"/>
          <ac:spMkLst>
            <pc:docMk/>
            <pc:sldMk cId="2174457302" sldId="267"/>
            <ac:spMk id="2" creationId="{7AA25D1A-CBA7-B5DD-E892-54845D0720E6}"/>
          </ac:spMkLst>
        </pc:spChg>
        <pc:spChg chg="mod">
          <ac:chgData name="月見里 雅乃" userId="29e9dba01634f656" providerId="LiveId" clId="{0B191943-00C8-48FB-A8EC-981C2DABDA0A}" dt="2023-03-09T17:20:59.029" v="2415" actId="13926"/>
          <ac:spMkLst>
            <pc:docMk/>
            <pc:sldMk cId="2174457302" sldId="267"/>
            <ac:spMk id="3" creationId="{A5A2A6C1-D3BE-834E-9D14-C8AF6D0FEB00}"/>
          </ac:spMkLst>
        </pc:spChg>
      </pc:sldChg>
      <pc:sldChg chg="modSp mod modNotesTx">
        <pc:chgData name="月見里 雅乃" userId="29e9dba01634f656" providerId="LiveId" clId="{0B191943-00C8-48FB-A8EC-981C2DABDA0A}" dt="2023-03-12T09:54:17.284" v="2663" actId="20577"/>
        <pc:sldMkLst>
          <pc:docMk/>
          <pc:sldMk cId="3566655427" sldId="268"/>
        </pc:sldMkLst>
        <pc:spChg chg="mod">
          <ac:chgData name="月見里 雅乃" userId="29e9dba01634f656" providerId="LiveId" clId="{0B191943-00C8-48FB-A8EC-981C2DABDA0A}" dt="2023-03-09T13:32:29.136" v="14" actId="947"/>
          <ac:spMkLst>
            <pc:docMk/>
            <pc:sldMk cId="3566655427" sldId="268"/>
            <ac:spMk id="2" creationId="{7AA25D1A-CBA7-B5DD-E892-54845D0720E6}"/>
          </ac:spMkLst>
        </pc:spChg>
        <pc:spChg chg="mod">
          <ac:chgData name="月見里 雅乃" userId="29e9dba01634f656" providerId="LiveId" clId="{0B191943-00C8-48FB-A8EC-981C2DABDA0A}" dt="2023-03-09T17:20:49.850" v="2413" actId="13926"/>
          <ac:spMkLst>
            <pc:docMk/>
            <pc:sldMk cId="3566655427" sldId="268"/>
            <ac:spMk id="3" creationId="{A5A2A6C1-D3BE-834E-9D14-C8AF6D0FEB00}"/>
          </ac:spMkLst>
        </pc:spChg>
      </pc:sldChg>
      <pc:sldChg chg="modSp add mod modNotesTx">
        <pc:chgData name="月見里 雅乃" userId="29e9dba01634f656" providerId="LiveId" clId="{0B191943-00C8-48FB-A8EC-981C2DABDA0A}" dt="2023-03-09T17:26:25.700" v="2661" actId="13926"/>
        <pc:sldMkLst>
          <pc:docMk/>
          <pc:sldMk cId="3432489809" sldId="269"/>
        </pc:sldMkLst>
        <pc:spChg chg="mod">
          <ac:chgData name="月見里 雅乃" userId="29e9dba01634f656" providerId="LiveId" clId="{0B191943-00C8-48FB-A8EC-981C2DABDA0A}" dt="2023-03-09T13:57:19.126" v="33" actId="20577"/>
          <ac:spMkLst>
            <pc:docMk/>
            <pc:sldMk cId="3432489809" sldId="269"/>
            <ac:spMk id="2" creationId="{7AA25D1A-CBA7-B5DD-E892-54845D0720E6}"/>
          </ac:spMkLst>
        </pc:spChg>
        <pc:spChg chg="mod">
          <ac:chgData name="月見里 雅乃" userId="29e9dba01634f656" providerId="LiveId" clId="{0B191943-00C8-48FB-A8EC-981C2DABDA0A}" dt="2023-03-09T17:26:25.700" v="2661" actId="13926"/>
          <ac:spMkLst>
            <pc:docMk/>
            <pc:sldMk cId="3432489809" sldId="269"/>
            <ac:spMk id="3" creationId="{A5A2A6C1-D3BE-834E-9D14-C8AF6D0FEB00}"/>
          </ac:spMkLst>
        </pc:spChg>
      </pc:sldChg>
      <pc:sldChg chg="modSp add mod modNotesTx">
        <pc:chgData name="月見里 雅乃" userId="29e9dba01634f656" providerId="LiveId" clId="{0B191943-00C8-48FB-A8EC-981C2DABDA0A}" dt="2023-03-12T10:06:36.218" v="2805" actId="20577"/>
        <pc:sldMkLst>
          <pc:docMk/>
          <pc:sldMk cId="3937451775" sldId="270"/>
        </pc:sldMkLst>
        <pc:spChg chg="mod">
          <ac:chgData name="月見里 雅乃" userId="29e9dba01634f656" providerId="LiveId" clId="{0B191943-00C8-48FB-A8EC-981C2DABDA0A}" dt="2023-03-09T14:38:13.521" v="1189" actId="20577"/>
          <ac:spMkLst>
            <pc:docMk/>
            <pc:sldMk cId="3937451775" sldId="270"/>
            <ac:spMk id="3" creationId="{A5A2A6C1-D3BE-834E-9D14-C8AF6D0FEB00}"/>
          </ac:spMkLst>
        </pc:spChg>
      </pc:sldChg>
      <pc:sldChg chg="modSp add mod modNotesTx">
        <pc:chgData name="月見里 雅乃" userId="29e9dba01634f656" providerId="LiveId" clId="{0B191943-00C8-48FB-A8EC-981C2DABDA0A}" dt="2023-03-12T10:42:19.658" v="3212" actId="20577"/>
        <pc:sldMkLst>
          <pc:docMk/>
          <pc:sldMk cId="494007928" sldId="271"/>
        </pc:sldMkLst>
        <pc:spChg chg="mod">
          <ac:chgData name="月見里 雅乃" userId="29e9dba01634f656" providerId="LiveId" clId="{0B191943-00C8-48FB-A8EC-981C2DABDA0A}" dt="2023-03-09T14:45:03.381" v="1615" actId="20577"/>
          <ac:spMkLst>
            <pc:docMk/>
            <pc:sldMk cId="494007928" sldId="271"/>
            <ac:spMk id="3" creationId="{A5A2A6C1-D3BE-834E-9D14-C8AF6D0FEB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D4C59-CD85-4E12-A326-664E657B651E}" type="datetimeFigureOut">
              <a:rPr kumimoji="1" lang="ja-JP" altLang="en-US" smtClean="0"/>
              <a:t>2023/3/12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D4FA5-3738-4E4B-866F-CD094C1F45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919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>
                <a:latin typeface="Noto Sans CJK SC" panose="020B0500000000000000" pitchFamily="34" charset="-128"/>
                <a:ea typeface="Noto Sans CJK SC" panose="020B0500000000000000" pitchFamily="34" charset="-128"/>
              </a:rPr>
              <a:t>各位老师你们好。</a:t>
            </a:r>
            <a:endParaRPr kumimoji="1" lang="en-US" altLang="zh-CN" dirty="0">
              <a:latin typeface="Noto Sans CJK SC" panose="020B0500000000000000" pitchFamily="34" charset="-128"/>
              <a:ea typeface="Noto Sans CJK SC" panose="020B0500000000000000" pitchFamily="34" charset="-128"/>
            </a:endParaRPr>
          </a:p>
          <a:p>
            <a:r>
              <a:rPr kumimoji="1" lang="zh-CN" altLang="en-US" dirty="0">
                <a:latin typeface="Noto Sans CJK SC" panose="020B0500000000000000" pitchFamily="34" charset="-128"/>
                <a:ea typeface="Noto Sans CJK SC" panose="020B0500000000000000" pitchFamily="34" charset="-128"/>
              </a:rPr>
              <a:t>感谢各位老师百忙中，抽出时间来听我做的技术分享。</a:t>
            </a:r>
            <a:endParaRPr kumimoji="1" lang="en-US" altLang="zh-CN" dirty="0">
              <a:latin typeface="Noto Sans CJK SC" panose="020B0500000000000000" pitchFamily="34" charset="-128"/>
              <a:ea typeface="Noto Sans CJK SC" panose="020B0500000000000000" pitchFamily="34" charset="-128"/>
            </a:endParaRPr>
          </a:p>
          <a:p>
            <a:r>
              <a:rPr kumimoji="1" lang="zh-CN" altLang="en-US" dirty="0">
                <a:latin typeface="Noto Sans CJK SC" panose="020B0500000000000000" pitchFamily="34" charset="-128"/>
                <a:ea typeface="Noto Sans CJK SC" panose="020B0500000000000000" pitchFamily="34" charset="-128"/>
              </a:rPr>
              <a:t>我是来自测试小队的黄筱雅。</a:t>
            </a:r>
            <a:endParaRPr kumimoji="1" lang="en-US" altLang="ja-JP" dirty="0">
              <a:latin typeface="Noto Sans CJK SC" panose="020B0500000000000000" pitchFamily="34" charset="-128"/>
              <a:ea typeface="Noto Sans CJK SC" panose="020B0500000000000000" pitchFamily="34" charset="-128"/>
            </a:endParaRPr>
          </a:p>
          <a:p>
            <a:r>
              <a:rPr kumimoji="1" lang="zh-CN" altLang="en-US" dirty="0">
                <a:latin typeface="Noto Sans CJK SC" panose="020B0500000000000000" pitchFamily="34" charset="-128"/>
                <a:ea typeface="Noto Sans CJK SC" panose="020B0500000000000000" pitchFamily="34" charset="-128"/>
              </a:rPr>
              <a:t>今天我向大家简单讲述一下，我对本次 </a:t>
            </a:r>
            <a:r>
              <a:rPr kumimoji="1" lang="en-US" altLang="zh-CN" dirty="0" err="1">
                <a:latin typeface="Noto Sans CJK SC" panose="020B0500000000000000" pitchFamily="34" charset="-128"/>
                <a:ea typeface="Noto Sans CJK SC" panose="020B0500000000000000" pitchFamily="34" charset="-128"/>
              </a:rPr>
              <a:t>openEuler</a:t>
            </a:r>
            <a:r>
              <a:rPr kumimoji="1" lang="en-US" altLang="zh-CN" dirty="0">
                <a:latin typeface="Noto Sans CJK SC" panose="020B0500000000000000" pitchFamily="34" charset="-128"/>
                <a:ea typeface="Noto Sans CJK SC" panose="020B0500000000000000" pitchFamily="34" charset="-128"/>
              </a:rPr>
              <a:t> 23.03 </a:t>
            </a:r>
            <a:r>
              <a:rPr kumimoji="1" lang="zh-CN" altLang="en-US" dirty="0">
                <a:latin typeface="Noto Sans CJK SC" panose="020B0500000000000000" pitchFamily="34" charset="-128"/>
                <a:ea typeface="Noto Sans CJK SC" panose="020B0500000000000000" pitchFamily="34" charset="-128"/>
              </a:rPr>
              <a:t>版本的，测试策略的调研报告。</a:t>
            </a:r>
            <a:endParaRPr kumimoji="1" lang="en-US" altLang="zh-CN" dirty="0">
              <a:latin typeface="Noto Sans CJK SC" panose="020B0500000000000000" pitchFamily="34" charset="-128"/>
              <a:ea typeface="Noto Sans CJK SC" panose="020B0500000000000000" pitchFamily="34" charset="-128"/>
            </a:endParaRPr>
          </a:p>
          <a:p>
            <a:r>
              <a:rPr kumimoji="1" lang="zh-CN" altLang="en-US" dirty="0">
                <a:latin typeface="Noto Sans CJK SC" panose="020B0500000000000000" pitchFamily="34" charset="-128"/>
                <a:ea typeface="Noto Sans CJK SC" panose="020B0500000000000000" pitchFamily="34" charset="-128"/>
              </a:rPr>
              <a:t>请各位老师多多指教。</a:t>
            </a:r>
            <a:endParaRPr kumimoji="1" lang="ja-JP" altLang="en-US" dirty="0">
              <a:latin typeface="Noto Sans CJK SC" panose="020B0500000000000000" pitchFamily="34" charset="-128"/>
              <a:ea typeface="Noto Sans CJK SC" panose="020B0500000000000000" pitchFamily="34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D4FA5-3738-4E4B-866F-CD094C1F454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2765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第二个测试阶段的专项测试内容有三点。</a:t>
            </a:r>
            <a:endParaRPr kumimoji="1" lang="en-US" altLang="zh-CN" dirty="0"/>
          </a:p>
          <a:p>
            <a:r>
              <a:rPr kumimoji="1" lang="zh-CN" altLang="en-US" dirty="0"/>
              <a:t>首先是可靠性，需要保证版本能够长时间运行。</a:t>
            </a:r>
            <a:endParaRPr kumimoji="1" lang="en-US" altLang="zh-CN" dirty="0"/>
          </a:p>
          <a:p>
            <a:r>
              <a:rPr kumimoji="1" lang="zh-CN" altLang="en-US" dirty="0"/>
              <a:t>然后是软件包的 </a:t>
            </a:r>
            <a:r>
              <a:rPr kumimoji="1" lang="en-US" altLang="zh-CN" dirty="0"/>
              <a:t>fuzz </a:t>
            </a:r>
            <a:r>
              <a:rPr kumimoji="1" lang="zh-CN" altLang="en-US" dirty="0"/>
              <a:t>测试与南向兼容性测试。</a:t>
            </a:r>
            <a:endParaRPr kumimoji="1" lang="en-US" altLang="zh-CN" dirty="0"/>
          </a:p>
          <a:p>
            <a:r>
              <a:rPr lang="en-US" altLang="zh-CN" dirty="0"/>
              <a:t>Fuzz </a:t>
            </a:r>
            <a:r>
              <a:rPr lang="zh-CN" altLang="en-US" dirty="0"/>
              <a:t>测试是能发现接口参数类问题和内存相关问题的有效方法，通过部署 </a:t>
            </a:r>
            <a:r>
              <a:rPr lang="en-US" altLang="zh-CN" dirty="0" err="1"/>
              <a:t>kasan</a:t>
            </a:r>
            <a:r>
              <a:rPr lang="en-US" altLang="zh-CN" dirty="0"/>
              <a:t> </a:t>
            </a:r>
            <a:r>
              <a:rPr lang="zh-CN" altLang="en-US" dirty="0"/>
              <a:t>版本的内核，进行 </a:t>
            </a:r>
            <a:r>
              <a:rPr lang="en-US" altLang="zh-CN" dirty="0" err="1"/>
              <a:t>syzkaller</a:t>
            </a:r>
            <a:r>
              <a:rPr lang="en-US" altLang="zh-CN" dirty="0"/>
              <a:t> </a:t>
            </a:r>
            <a:r>
              <a:rPr lang="zh-CN" altLang="en-US" dirty="0"/>
              <a:t>的测试。</a:t>
            </a:r>
            <a:endParaRPr lang="en-US" altLang="zh-CN" dirty="0"/>
          </a:p>
          <a:p>
            <a:r>
              <a:rPr kumimoji="1" lang="zh-CN" altLang="en-US" dirty="0"/>
              <a:t>长时间运行测试这一点，我们可以列出一些能够长时间运行的测试用例。</a:t>
            </a:r>
            <a:endParaRPr kumimoji="1" lang="en-US" altLang="zh-CN" dirty="0"/>
          </a:p>
          <a:p>
            <a:r>
              <a:rPr kumimoji="1" lang="zh-CN" altLang="en-US" dirty="0"/>
              <a:t>例如一直执行某些命令，或者一直播放视频之类的。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D4FA5-3738-4E4B-866F-CD094C1F4549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104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第三个测试阶段是</a:t>
            </a:r>
            <a:r>
              <a:rPr lang="zh-CN" altLang="en-US" dirty="0">
                <a:latin typeface="SF Pro Display" pitchFamily="50" charset="0"/>
                <a:ea typeface="Noto Sans CJK SC" panose="020B0500000000000000" pitchFamily="34" charset="-128"/>
              </a:rPr>
              <a:t>继承特性、新特性的自动化全量验证</a:t>
            </a:r>
            <a:r>
              <a:rPr kumimoji="1" lang="zh-CN" altLang="en-US" dirty="0">
                <a:latin typeface="SF Pro Display" pitchFamily="50" charset="0"/>
                <a:ea typeface="Noto Sans CJK SC" panose="020B0500000000000000" pitchFamily="34" charset="-128"/>
              </a:rPr>
              <a:t>阶段。</a:t>
            </a:r>
            <a:endParaRPr kumimoji="1" lang="en-US" altLang="zh-CN" dirty="0">
              <a:latin typeface="SF Pro Display" pitchFamily="50" charset="0"/>
              <a:ea typeface="Noto Sans CJK SC" panose="020B0500000000000000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>
                <a:latin typeface="SF Pro Display" pitchFamily="50" charset="0"/>
                <a:ea typeface="Noto Sans CJK SC" panose="020B0500000000000000" pitchFamily="34" charset="-128"/>
              </a:rPr>
              <a:t>问题单回归是指在修复了一个或多个缺陷后，重新执行之前失败的测试用例，以确认缺陷是否被正确修复。</a:t>
            </a:r>
            <a:endParaRPr kumimoji="1" lang="en-US" altLang="zh-CN" dirty="0">
              <a:latin typeface="SF Pro Display" pitchFamily="50" charset="0"/>
              <a:ea typeface="Noto Sans CJK SC" panose="020B0500000000000000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>
                <a:latin typeface="SF Pro Display" pitchFamily="50" charset="0"/>
                <a:ea typeface="Noto Sans CJK SC" panose="020B0500000000000000" pitchFamily="34" charset="-128"/>
              </a:rPr>
              <a:t>文档测试</a:t>
            </a:r>
            <a:r>
              <a:rPr lang="zh-CN" altLang="en-US" dirty="0"/>
              <a:t>主要是对版本交付的资料进行测试，重点是保证各个资料描述说明的清晰性和功能的正确性。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openEuler</a:t>
            </a:r>
            <a:r>
              <a:rPr lang="en-US" altLang="zh-CN" dirty="0"/>
              <a:t> </a:t>
            </a:r>
            <a:r>
              <a:rPr lang="zh-CN" altLang="en-US" dirty="0"/>
              <a:t>作为一个开源社区，除提供中文的资料还有英文文档也需要重点测试。</a:t>
            </a:r>
            <a:endParaRPr kumimoji="1" lang="en-US" altLang="zh-CN" dirty="0">
              <a:latin typeface="SF Pro Display" pitchFamily="50" charset="0"/>
              <a:ea typeface="Noto Sans CJK SC" panose="020B0500000000000000" pitchFamily="34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D4FA5-3738-4E4B-866F-CD094C1F4549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9240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第四个测试阶段是</a:t>
            </a:r>
            <a:r>
              <a:rPr lang="zh-CN" altLang="en-US" dirty="0">
                <a:latin typeface="SF Pro Display" pitchFamily="50" charset="0"/>
                <a:ea typeface="Noto Sans CJK SC" panose="020B0500000000000000" pitchFamily="34" charset="-128"/>
              </a:rPr>
              <a:t>交付特性、组件的全量测试</a:t>
            </a:r>
            <a:r>
              <a:rPr kumimoji="1" lang="zh-CN" altLang="en-US" dirty="0">
                <a:latin typeface="SF Pro Display" pitchFamily="50" charset="0"/>
                <a:ea typeface="Noto Sans CJK SC" panose="020B0500000000000000" pitchFamily="34" charset="-128"/>
              </a:rPr>
              <a:t>阶段。</a:t>
            </a:r>
            <a:endParaRPr kumimoji="1" lang="en-US" altLang="zh-CN" dirty="0">
              <a:latin typeface="SF Pro Display" pitchFamily="50" charset="0"/>
              <a:ea typeface="Noto Sans CJK SC" panose="020B0500000000000000" pitchFamily="34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D4FA5-3738-4E4B-866F-CD094C1F4549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279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>
                <a:latin typeface="SF Pro Display" pitchFamily="50" charset="0"/>
                <a:ea typeface="Noto Sans CJK SC" panose="020B0500000000000000" pitchFamily="34" charset="-128"/>
              </a:rPr>
              <a:t>最后一个测试阶段是</a:t>
            </a:r>
            <a:r>
              <a:rPr lang="zh-CN" altLang="en-US" dirty="0">
                <a:latin typeface="SF Pro Display" pitchFamily="50" charset="0"/>
                <a:ea typeface="Noto Sans CJK SC" panose="020B0500000000000000" pitchFamily="34" charset="-128"/>
              </a:rPr>
              <a:t>交付特性、组件的自动化全量测试</a:t>
            </a:r>
            <a:r>
              <a:rPr kumimoji="1" lang="zh-CN" altLang="en-US" dirty="0">
                <a:latin typeface="SF Pro Display" pitchFamily="50" charset="0"/>
                <a:ea typeface="Noto Sans CJK SC" panose="020B0500000000000000" pitchFamily="34" charset="-128"/>
              </a:rPr>
              <a:t>阶段。</a:t>
            </a:r>
            <a:endParaRPr kumimoji="1" lang="en-US" altLang="zh-CN" dirty="0">
              <a:latin typeface="SF Pro Display" pitchFamily="50" charset="0"/>
              <a:ea typeface="Noto Sans CJK SC" panose="020B0500000000000000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>
                <a:latin typeface="SF Pro Display" pitchFamily="50" charset="0"/>
                <a:ea typeface="Noto Sans CJK SC" panose="020B0500000000000000" pitchFamily="34" charset="-128"/>
              </a:rPr>
              <a:t>后面三个测试阶段的测试内容与前面的基本一致。</a:t>
            </a:r>
            <a:endParaRPr kumimoji="1" lang="en-US" altLang="zh-CN" dirty="0">
              <a:latin typeface="SF Pro Display" pitchFamily="50" charset="0"/>
              <a:ea typeface="Noto Sans CJK SC" panose="020B0500000000000000" pitchFamily="34" charset="-128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D4FA5-3738-4E4B-866F-CD094C1F4549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335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专项测试里其中的一项，</a:t>
            </a:r>
            <a:r>
              <a:rPr lang="zh-CN" altLang="en-US" dirty="0">
                <a:latin typeface="SF Pro Display" pitchFamily="50" charset="0"/>
                <a:ea typeface="Noto Sans CJK SC" panose="020B0500000000000000" pitchFamily="34" charset="-128"/>
              </a:rPr>
              <a:t>软件包管理测试，其主要的内容有两点。</a:t>
            </a:r>
            <a:endParaRPr lang="en-US" altLang="zh-CN" dirty="0">
              <a:latin typeface="SF Pro Display" pitchFamily="50" charset="0"/>
              <a:ea typeface="Noto Sans CJK SC" panose="020B0500000000000000" pitchFamily="34" charset="-128"/>
            </a:endParaRPr>
          </a:p>
          <a:p>
            <a:r>
              <a:rPr kumimoji="1" lang="zh-CN" altLang="en-US" dirty="0"/>
              <a:t>一、</a:t>
            </a:r>
            <a:r>
              <a:rPr lang="zh-CN" altLang="en-US" dirty="0">
                <a:latin typeface="SF Pro Display" pitchFamily="50" charset="0"/>
                <a:ea typeface="Noto Sans CJK SC" panose="020B0500000000000000" pitchFamily="34" charset="-128"/>
              </a:rPr>
              <a:t>软件版本变更检查。</a:t>
            </a:r>
            <a:endParaRPr lang="en-US" altLang="zh-CN" dirty="0">
              <a:latin typeface="SF Pro Display" pitchFamily="50" charset="0"/>
              <a:ea typeface="Noto Sans CJK SC" panose="020B0500000000000000" pitchFamily="34" charset="-128"/>
            </a:endParaRPr>
          </a:p>
          <a:p>
            <a:r>
              <a:rPr lang="zh-CN" altLang="en-US" dirty="0">
                <a:latin typeface="SF Pro Display" pitchFamily="50" charset="0"/>
                <a:ea typeface="Noto Sans CJK SC" panose="020B0500000000000000" pitchFamily="34" charset="-128"/>
              </a:rPr>
              <a:t>检查前序版本的代码变动是否在当前版本继承，保证代码不漏合。</a:t>
            </a:r>
            <a:endParaRPr lang="en-US" altLang="zh-CN" dirty="0">
              <a:latin typeface="SF Pro Display" pitchFamily="50" charset="0"/>
              <a:ea typeface="Noto Sans CJK SC" panose="020B0500000000000000" pitchFamily="34" charset="-128"/>
            </a:endParaRPr>
          </a:p>
          <a:p>
            <a:r>
              <a:rPr lang="zh-CN" altLang="en-US" dirty="0">
                <a:latin typeface="SF Pro Display" pitchFamily="50" charset="0"/>
                <a:ea typeface="Noto Sans CJK SC" panose="020B0500000000000000" pitchFamily="34" charset="-128"/>
              </a:rPr>
              <a:t>二、多动态库检查。</a:t>
            </a:r>
            <a:endParaRPr lang="en-US" altLang="zh-CN" dirty="0">
              <a:latin typeface="SF Pro Display" pitchFamily="50" charset="0"/>
              <a:ea typeface="Noto Sans CJK SC" panose="020B0500000000000000" pitchFamily="34" charset="-128"/>
            </a:endParaRPr>
          </a:p>
          <a:p>
            <a:r>
              <a:rPr lang="zh-CN" altLang="en-US" dirty="0">
                <a:latin typeface="SF Pro Display" pitchFamily="50" charset="0"/>
                <a:ea typeface="Noto Sans CJK SC" panose="020B0500000000000000" pitchFamily="34" charset="-128"/>
              </a:rPr>
              <a:t>检查软件是否存在多个版本动态库。</a:t>
            </a:r>
            <a:endParaRPr lang="en-US" altLang="zh-CN" dirty="0">
              <a:latin typeface="SF Pro Display" pitchFamily="50" charset="0"/>
              <a:ea typeface="Noto Sans CJK SC" panose="020B0500000000000000" pitchFamily="34" charset="-128"/>
            </a:endParaRPr>
          </a:p>
          <a:p>
            <a:r>
              <a:rPr lang="zh-CN" altLang="en-US" dirty="0">
                <a:latin typeface="SF Pro Display" pitchFamily="50" charset="0"/>
                <a:ea typeface="Noto Sans CJK SC" panose="020B0500000000000000" pitchFamily="34" charset="-128"/>
              </a:rPr>
              <a:t>目前我们的测试小队日常负责测试一些常见的软件包项目，包括：</a:t>
            </a:r>
            <a:endParaRPr lang="en-US" altLang="zh-CN" dirty="0">
              <a:latin typeface="SF Pro Display" pitchFamily="50" charset="0"/>
              <a:ea typeface="Noto Sans CJK SC" panose="020B0500000000000000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SF Pro Display" pitchFamily="50" charset="0"/>
                <a:ea typeface="Noto Sans CJK SC" panose="020B0500000000000000" pitchFamily="34" charset="-128"/>
              </a:rPr>
              <a:t>Node.js</a:t>
            </a:r>
            <a:r>
              <a:rPr lang="ja-JP" altLang="en-US" dirty="0">
                <a:latin typeface="SF Pro Display" pitchFamily="50" charset="0"/>
                <a:ea typeface="Noto Sans CJK SC" panose="020B0500000000000000" pitchFamily="34" charset="-128"/>
              </a:rPr>
              <a:t>、</a:t>
            </a:r>
            <a:r>
              <a:rPr lang="en-US" altLang="zh-CN" dirty="0">
                <a:latin typeface="SF Pro Display" pitchFamily="50" charset="0"/>
                <a:ea typeface="Noto Sans CJK SC" panose="020B0500000000000000" pitchFamily="34" charset="-128"/>
              </a:rPr>
              <a:t>QEMU</a:t>
            </a:r>
            <a:r>
              <a:rPr lang="zh-CN" altLang="en-US" dirty="0">
                <a:latin typeface="SF Pro Display" pitchFamily="50" charset="0"/>
                <a:ea typeface="Noto Sans CJK SC" panose="020B0500000000000000" pitchFamily="34" charset="-128"/>
              </a:rPr>
              <a:t>、</a:t>
            </a:r>
            <a:r>
              <a:rPr lang="en-US" altLang="zh-CN" dirty="0">
                <a:latin typeface="SF Pro Display" pitchFamily="50" charset="0"/>
                <a:ea typeface="Noto Sans CJK SC" panose="020B0500000000000000" pitchFamily="34" charset="-128"/>
              </a:rPr>
              <a:t>MySQL</a:t>
            </a:r>
            <a:r>
              <a:rPr lang="zh-CN" altLang="en-US" dirty="0">
                <a:latin typeface="SF Pro Display" pitchFamily="50" charset="0"/>
                <a:ea typeface="Noto Sans CJK SC" panose="020B0500000000000000" pitchFamily="34" charset="-128"/>
              </a:rPr>
              <a:t>、</a:t>
            </a:r>
            <a:r>
              <a:rPr lang="en-US" altLang="zh-CN" dirty="0">
                <a:latin typeface="SF Pro Display" pitchFamily="50" charset="0"/>
                <a:ea typeface="Noto Sans CJK SC" panose="020B0500000000000000" pitchFamily="34" charset="-128"/>
              </a:rPr>
              <a:t>Chromium</a:t>
            </a:r>
            <a:r>
              <a:rPr lang="zh-CN" altLang="en-US" dirty="0">
                <a:latin typeface="SF Pro Display" pitchFamily="50" charset="0"/>
                <a:ea typeface="Noto Sans CJK SC" panose="020B0500000000000000" pitchFamily="34" charset="-128"/>
              </a:rPr>
              <a:t>、</a:t>
            </a:r>
            <a:r>
              <a:rPr lang="en-US" altLang="zh-CN" dirty="0">
                <a:latin typeface="SF Pro Display" pitchFamily="50" charset="0"/>
                <a:ea typeface="Noto Sans CJK SC" panose="020B0500000000000000" pitchFamily="34" charset="-128"/>
              </a:rPr>
              <a:t>Firefox</a:t>
            </a:r>
            <a:r>
              <a:rPr lang="zh-CN" altLang="en-US" dirty="0">
                <a:latin typeface="SF Pro Display" pitchFamily="50" charset="0"/>
                <a:ea typeface="Noto Sans CJK SC" panose="020B0500000000000000" pitchFamily="34" charset="-128"/>
              </a:rPr>
              <a:t>、</a:t>
            </a:r>
            <a:r>
              <a:rPr lang="en-US" altLang="zh-CN" dirty="0">
                <a:latin typeface="SF Pro Display" pitchFamily="50" charset="0"/>
                <a:ea typeface="Noto Sans CJK SC" panose="020B0500000000000000" pitchFamily="34" charset="-128"/>
              </a:rPr>
              <a:t>DDE</a:t>
            </a:r>
            <a:r>
              <a:rPr lang="zh-CN" altLang="en-US" dirty="0">
                <a:latin typeface="SF Pro Display" pitchFamily="50" charset="0"/>
                <a:ea typeface="Noto Sans CJK SC" panose="020B0500000000000000" pitchFamily="34" charset="-128"/>
              </a:rPr>
              <a:t>、</a:t>
            </a:r>
            <a:r>
              <a:rPr lang="en-US" altLang="zh-CN" dirty="0">
                <a:latin typeface="SF Pro Display" pitchFamily="50" charset="0"/>
                <a:ea typeface="Noto Sans CJK SC" panose="020B0500000000000000" pitchFamily="34" charset="-128"/>
              </a:rPr>
              <a:t>GIMP</a:t>
            </a:r>
            <a:r>
              <a:rPr lang="zh-CN" altLang="en-US" dirty="0">
                <a:latin typeface="SF Pro Display" pitchFamily="50" charset="0"/>
                <a:ea typeface="Noto Sans CJK SC" panose="020B0500000000000000" pitchFamily="34" charset="-128"/>
              </a:rPr>
              <a:t>、</a:t>
            </a:r>
            <a:r>
              <a:rPr lang="en-US" altLang="zh-CN" dirty="0">
                <a:latin typeface="SF Pro Display" pitchFamily="50" charset="0"/>
                <a:ea typeface="Noto Sans CJK SC" panose="020B0500000000000000" pitchFamily="34" charset="-128"/>
              </a:rPr>
              <a:t>Thunderbird</a:t>
            </a:r>
            <a:r>
              <a:rPr lang="zh-CN" altLang="en-US" dirty="0">
                <a:latin typeface="SF Pro Display" pitchFamily="50" charset="0"/>
                <a:ea typeface="Noto Sans CJK SC" panose="020B0500000000000000" pitchFamily="34" charset="-128"/>
              </a:rPr>
              <a:t>、</a:t>
            </a:r>
            <a:r>
              <a:rPr lang="en-US" altLang="zh-CN" dirty="0">
                <a:latin typeface="SF Pro Display" pitchFamily="50" charset="0"/>
                <a:ea typeface="Noto Sans CJK SC" panose="020B0500000000000000" pitchFamily="34" charset="-128"/>
              </a:rPr>
              <a:t>LibreOffice</a:t>
            </a:r>
            <a:r>
              <a:rPr lang="zh-CN" altLang="en-US" dirty="0">
                <a:latin typeface="SF Pro Display" pitchFamily="50" charset="0"/>
                <a:ea typeface="Noto Sans CJK SC" panose="020B0500000000000000" pitchFamily="34" charset="-128"/>
              </a:rPr>
              <a:t>、</a:t>
            </a:r>
            <a:r>
              <a:rPr lang="en-US" altLang="zh-CN" dirty="0">
                <a:latin typeface="SF Pro Display" pitchFamily="50" charset="0"/>
                <a:ea typeface="Noto Sans CJK SC" panose="020B0500000000000000" pitchFamily="34" charset="-128"/>
              </a:rPr>
              <a:t>VLC</a:t>
            </a:r>
            <a:r>
              <a:rPr lang="zh-CN" altLang="en-US" dirty="0">
                <a:latin typeface="SF Pro Display" pitchFamily="50" charset="0"/>
                <a:ea typeface="Noto Sans CJK SC" panose="020B0500000000000000" pitchFamily="34" charset="-128"/>
              </a:rPr>
              <a:t>、</a:t>
            </a:r>
            <a:r>
              <a:rPr lang="en-US" altLang="zh-CN" dirty="0">
                <a:latin typeface="SF Pro Display" pitchFamily="50" charset="0"/>
                <a:ea typeface="Noto Sans CJK SC" panose="020B0500000000000000" pitchFamily="34" charset="-128"/>
              </a:rPr>
              <a:t>HPC</a:t>
            </a:r>
            <a:r>
              <a:rPr lang="zh-CN" altLang="en-US" dirty="0">
                <a:latin typeface="SF Pro Display" pitchFamily="50" charset="0"/>
                <a:ea typeface="Noto Sans CJK SC" panose="020B0500000000000000" pitchFamily="34" charset="-128"/>
              </a:rPr>
              <a:t>、</a:t>
            </a:r>
            <a:r>
              <a:rPr lang="en-US" altLang="zh-CN" dirty="0" err="1">
                <a:latin typeface="SF Pro Display" pitchFamily="50" charset="0"/>
                <a:ea typeface="Noto Sans CJK SC" panose="020B0500000000000000" pitchFamily="34" charset="-128"/>
              </a:rPr>
              <a:t>Autopkgtest</a:t>
            </a:r>
            <a:r>
              <a:rPr lang="en-US" altLang="zh-CN" dirty="0">
                <a:latin typeface="SF Pro Display" pitchFamily="50" charset="0"/>
                <a:ea typeface="Noto Sans CJK SC" panose="020B0500000000000000" pitchFamily="34" charset="-128"/>
              </a:rPr>
              <a:t> </a:t>
            </a:r>
            <a:r>
              <a:rPr lang="zh-CN" altLang="en-US" dirty="0">
                <a:latin typeface="SF Pro Display" pitchFamily="50" charset="0"/>
                <a:ea typeface="Noto Sans CJK SC" panose="020B0500000000000000" pitchFamily="34" charset="-128"/>
              </a:rPr>
              <a:t>等。</a:t>
            </a:r>
            <a:endParaRPr lang="en-US" altLang="zh-CN" dirty="0">
              <a:latin typeface="SF Pro Display" pitchFamily="50" charset="0"/>
              <a:ea typeface="Noto Sans CJK SC" panose="020B0500000000000000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SF Pro Display" pitchFamily="50" charset="0"/>
                <a:ea typeface="Noto Sans CJK SC" panose="020B0500000000000000" pitchFamily="34" charset="-128"/>
              </a:rPr>
              <a:t>我们继续对这些常见的软件包进行测试。</a:t>
            </a:r>
            <a:endParaRPr lang="en-US" altLang="zh-CN" dirty="0">
              <a:latin typeface="SF Pro Display" pitchFamily="50" charset="0"/>
              <a:ea typeface="Noto Sans CJK SC" panose="020B0500000000000000" pitchFamily="34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D4FA5-3738-4E4B-866F-CD094C1F4549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225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专项测试里有一项是安全测试。</a:t>
            </a:r>
            <a:endParaRPr kumimoji="1" lang="en-US" altLang="zh-CN" dirty="0"/>
          </a:p>
          <a:p>
            <a:r>
              <a:rPr lang="zh-CN" altLang="en-US" dirty="0">
                <a:latin typeface="SF Pro Display" pitchFamily="50" charset="0"/>
                <a:ea typeface="Noto Sans CJK SC" panose="020B0500000000000000" pitchFamily="34" charset="-128"/>
              </a:rPr>
              <a:t>整体安全测试需要涵盖四个方面。</a:t>
            </a:r>
            <a:endParaRPr lang="en-US" altLang="zh-CN" dirty="0">
              <a:latin typeface="SF Pro Display" pitchFamily="50" charset="0"/>
              <a:ea typeface="Noto Sans CJK SC" panose="020B0500000000000000" pitchFamily="34" charset="-128"/>
            </a:endParaRPr>
          </a:p>
          <a:p>
            <a:r>
              <a:rPr lang="zh-CN" altLang="en-US" dirty="0">
                <a:latin typeface="SF Pro Display" pitchFamily="50" charset="0"/>
                <a:ea typeface="Noto Sans CJK SC" panose="020B0500000000000000" pitchFamily="34" charset="-128"/>
              </a:rPr>
              <a:t>一、</a:t>
            </a:r>
            <a:r>
              <a:rPr lang="en-US" altLang="zh-CN" dirty="0">
                <a:latin typeface="SF Pro Display" pitchFamily="50" charset="0"/>
                <a:ea typeface="Noto Sans CJK SC" panose="020B0500000000000000" pitchFamily="34" charset="-128"/>
              </a:rPr>
              <a:t>Linux </a:t>
            </a:r>
            <a:r>
              <a:rPr lang="zh-CN" altLang="en-US" dirty="0">
                <a:latin typeface="SF Pro Display" pitchFamily="50" charset="0"/>
                <a:ea typeface="Noto Sans CJK SC" panose="020B0500000000000000" pitchFamily="34" charset="-128"/>
              </a:rPr>
              <a:t>系统安全配置、权限管理等。</a:t>
            </a:r>
            <a:endParaRPr lang="en-US" altLang="zh-CN" dirty="0">
              <a:latin typeface="SF Pro Display" pitchFamily="50" charset="0"/>
              <a:ea typeface="Noto Sans CJK SC" panose="020B0500000000000000" pitchFamily="34" charset="-128"/>
            </a:endParaRPr>
          </a:p>
          <a:p>
            <a:r>
              <a:rPr lang="zh-CN" altLang="en-US" dirty="0">
                <a:latin typeface="SF Pro Display" pitchFamily="50" charset="0"/>
                <a:ea typeface="Noto Sans CJK SC" panose="020B0500000000000000" pitchFamily="34" charset="-128"/>
              </a:rPr>
              <a:t>二、特性涉及到的安全需求验证。</a:t>
            </a:r>
            <a:endParaRPr lang="en-US" altLang="zh-CN" dirty="0">
              <a:latin typeface="SF Pro Display" pitchFamily="50" charset="0"/>
              <a:ea typeface="Noto Sans CJK SC" panose="020B0500000000000000" pitchFamily="34" charset="-128"/>
            </a:endParaRPr>
          </a:p>
          <a:p>
            <a:r>
              <a:rPr lang="zh-CN" altLang="en-US" dirty="0">
                <a:latin typeface="SF Pro Display" pitchFamily="50" charset="0"/>
                <a:ea typeface="Noto Sans CJK SC" panose="020B0500000000000000" pitchFamily="34" charset="-128"/>
              </a:rPr>
              <a:t>三、</a:t>
            </a:r>
            <a:r>
              <a:rPr lang="en-US" altLang="zh-CN" dirty="0">
                <a:latin typeface="SF Pro Display" pitchFamily="50" charset="0"/>
                <a:ea typeface="Noto Sans CJK SC" panose="020B0500000000000000" pitchFamily="34" charset="-128"/>
              </a:rPr>
              <a:t>CVE </a:t>
            </a:r>
            <a:r>
              <a:rPr lang="zh-CN" altLang="en-US" dirty="0">
                <a:latin typeface="SF Pro Display" pitchFamily="50" charset="0"/>
                <a:ea typeface="Noto Sans CJK SC" panose="020B0500000000000000" pitchFamily="34" charset="-128"/>
              </a:rPr>
              <a:t>漏洞、敏感信息、端口矩阵、交付件病毒扫描。</a:t>
            </a:r>
            <a:endParaRPr lang="en-US" altLang="zh-CN" dirty="0">
              <a:latin typeface="SF Pro Display" pitchFamily="50" charset="0"/>
              <a:ea typeface="Noto Sans CJK SC" panose="020B0500000000000000" pitchFamily="34" charset="-128"/>
            </a:endParaRPr>
          </a:p>
          <a:p>
            <a:r>
              <a:rPr lang="zh-CN" altLang="en-US" dirty="0">
                <a:latin typeface="SF Pro Display" pitchFamily="50" charset="0"/>
                <a:ea typeface="Noto Sans CJK SC" panose="020B0500000000000000" pitchFamily="34" charset="-128"/>
              </a:rPr>
              <a:t>四、白盒安全测试</a:t>
            </a:r>
            <a:r>
              <a:rPr kumimoji="1" lang="zh-CN" altLang="en-US" dirty="0">
                <a:latin typeface="SF Pro Display" pitchFamily="50" charset="0"/>
                <a:ea typeface="Noto Sans CJK SC" panose="020B0500000000000000" pitchFamily="34" charset="-128"/>
              </a:rPr>
              <a:t>。</a:t>
            </a:r>
            <a:endParaRPr kumimoji="1" lang="en-US" altLang="zh-CN" dirty="0">
              <a:latin typeface="SF Pro Display" pitchFamily="50" charset="0"/>
              <a:ea typeface="Noto Sans CJK SC" panose="020B0500000000000000" pitchFamily="34" charset="-128"/>
            </a:endParaRPr>
          </a:p>
          <a:p>
            <a:r>
              <a:rPr lang="zh-CN" altLang="en-US" dirty="0">
                <a:latin typeface="SF Pro Display" pitchFamily="50" charset="0"/>
                <a:ea typeface="Noto Sans CJK SC" panose="020B0500000000000000" pitchFamily="34" charset="-128"/>
              </a:rPr>
              <a:t>白盒安全测试</a:t>
            </a:r>
            <a:r>
              <a:rPr lang="zh-CN" altLang="en-US" b="0" i="0" dirty="0">
                <a:effectLst/>
                <a:latin typeface="-apple-system"/>
              </a:rPr>
              <a:t>是根据程序的内部结构和代码来设计测试用例，检测程序是否存在安全漏洞或缺陷。</a:t>
            </a:r>
            <a:endParaRPr lang="en-US" altLang="zh-CN" dirty="0">
              <a:latin typeface="SF Pro Display" pitchFamily="50" charset="0"/>
              <a:ea typeface="Noto Sans CJK SC" panose="020B0500000000000000" pitchFamily="34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D4FA5-3738-4E4B-866F-CD094C1F4549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0517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针对安全方面进行测试的话，官方 </a:t>
            </a:r>
            <a:r>
              <a:rPr kumimoji="1" lang="en-US" altLang="zh-CN" dirty="0" err="1"/>
              <a:t>openEuler</a:t>
            </a:r>
            <a:r>
              <a:rPr kumimoji="1" lang="en-US" altLang="zh-CN" dirty="0"/>
              <a:t> </a:t>
            </a:r>
            <a:r>
              <a:rPr kumimoji="1" lang="zh-CN" altLang="en-US" dirty="0"/>
              <a:t>的文档中也有推荐相应的测试工具。</a:t>
            </a:r>
            <a:endParaRPr kumimoji="1" lang="en-US" altLang="zh-CN" dirty="0"/>
          </a:p>
          <a:p>
            <a:r>
              <a:rPr kumimoji="1" lang="zh-CN" altLang="en-US" dirty="0"/>
              <a:t>开源软件漏洞扫描，是针对全量开源软件进行漏洞扫描。</a:t>
            </a:r>
            <a:endParaRPr kumimoji="1" lang="en-US" altLang="zh-CN" dirty="0"/>
          </a:p>
          <a:p>
            <a:r>
              <a:rPr kumimoji="1" lang="zh-CN" altLang="en-US" dirty="0"/>
              <a:t>安全编译选项扫描和敏感信息扫描，是针对新开源特性和新增软件包进行的安全编译选项扫描，以及敏感信息扫描。</a:t>
            </a:r>
            <a:endParaRPr kumimoji="1" lang="en-US" altLang="zh-CN" dirty="0"/>
          </a:p>
          <a:p>
            <a:r>
              <a:rPr kumimoji="1" lang="zh-CN" altLang="en-US" dirty="0"/>
              <a:t>开放端口扫描，是对安装操作系统后进行所有开放端口的扫描。</a:t>
            </a:r>
            <a:endParaRPr kumimoji="1" lang="en-US" altLang="zh-CN" dirty="0"/>
          </a:p>
          <a:p>
            <a:r>
              <a:rPr kumimoji="1" lang="zh-CN" altLang="en-US" dirty="0"/>
              <a:t>再加上病毒扫描。我们可以针对这几方面的安全测试来编写测试用例。</a:t>
            </a:r>
            <a:endParaRPr kumimoji="1" lang="en-US" altLang="zh-CN" dirty="0"/>
          </a:p>
          <a:p>
            <a:r>
              <a:rPr kumimoji="1" lang="zh-CN" altLang="en-US" dirty="0"/>
              <a:t>例如这个版本修复了哪些 </a:t>
            </a:r>
            <a:r>
              <a:rPr kumimoji="1" lang="en-US" altLang="zh-CN" dirty="0"/>
              <a:t>CVE </a:t>
            </a:r>
            <a:r>
              <a:rPr kumimoji="1" lang="zh-CN" altLang="en-US" dirty="0"/>
              <a:t>漏洞，我们就测试它是否真的修复了相关漏</a:t>
            </a:r>
            <a:r>
              <a:rPr kumimoji="1" lang="zh-CN" altLang="en-US"/>
              <a:t>洞。</a:t>
            </a:r>
            <a:endParaRPr kumimoji="1" lang="en-US" altLang="zh-CN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D4FA5-3738-4E4B-866F-CD094C1F4549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250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本次 </a:t>
            </a:r>
            <a:r>
              <a:rPr kumimoji="1" lang="en-US" altLang="zh-CN" dirty="0" err="1"/>
              <a:t>openEuler</a:t>
            </a:r>
            <a:r>
              <a:rPr kumimoji="1" lang="zh-CN" altLang="en-US" dirty="0"/>
              <a:t> </a:t>
            </a:r>
            <a:r>
              <a:rPr kumimoji="1" lang="en-US" altLang="zh-CN" dirty="0"/>
              <a:t>23.03 </a:t>
            </a:r>
            <a:r>
              <a:rPr kumimoji="1" lang="zh-CN" altLang="en-US" dirty="0"/>
              <a:t>的版本更新的特点大致有以下这三点。</a:t>
            </a:r>
            <a:endParaRPr kumimoji="1" lang="en-US" altLang="zh-CN" dirty="0"/>
          </a:p>
          <a:p>
            <a:r>
              <a:rPr kumimoji="1" lang="zh-CN" altLang="en-US" dirty="0"/>
              <a:t>一、这个版本的 </a:t>
            </a:r>
            <a:r>
              <a:rPr kumimoji="1" lang="en-US" altLang="zh-CN" dirty="0" err="1"/>
              <a:t>openEuler</a:t>
            </a:r>
            <a:r>
              <a:rPr kumimoji="1" lang="en-US" altLang="zh-CN" dirty="0"/>
              <a:t> </a:t>
            </a:r>
            <a:r>
              <a:rPr kumimoji="1" lang="zh-CN" altLang="en-US" dirty="0"/>
              <a:t>所内置的 </a:t>
            </a:r>
            <a:r>
              <a:rPr kumimoji="1" lang="en-US" altLang="zh-CN" dirty="0"/>
              <a:t>Linux </a:t>
            </a:r>
            <a:r>
              <a:rPr kumimoji="1" lang="zh-CN" altLang="en-US" dirty="0"/>
              <a:t>内核版本从 </a:t>
            </a:r>
            <a:r>
              <a:rPr kumimoji="1" lang="en-US" altLang="zh-CN" dirty="0"/>
              <a:t>5.10 </a:t>
            </a:r>
            <a:r>
              <a:rPr kumimoji="1" lang="zh-CN" altLang="en-US" dirty="0"/>
              <a:t>更新到了 </a:t>
            </a:r>
            <a:r>
              <a:rPr kumimoji="1" lang="en-US" altLang="zh-CN" dirty="0"/>
              <a:t>6.1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二、这次更新，主要面向服务器、云、边缘计算和嵌入式场景。</a:t>
            </a:r>
            <a:endParaRPr kumimoji="1" lang="en-US" altLang="zh-CN" dirty="0"/>
          </a:p>
          <a:p>
            <a:r>
              <a:rPr kumimoji="1" lang="zh-CN" altLang="en-US" dirty="0"/>
              <a:t>正如前一段时间，我们的罗老师，向我们小队安排的 </a:t>
            </a:r>
            <a:r>
              <a:rPr kumimoji="1" lang="en-US" altLang="zh-CN" dirty="0"/>
              <a:t>HPC </a:t>
            </a:r>
            <a:r>
              <a:rPr kumimoji="1" lang="zh-CN" altLang="en-US" dirty="0"/>
              <a:t>高性能计算，</a:t>
            </a:r>
            <a:endParaRPr kumimoji="1" lang="en-US" altLang="zh-CN" dirty="0"/>
          </a:p>
          <a:p>
            <a:r>
              <a:rPr kumimoji="1" lang="zh-CN" altLang="en-US" dirty="0"/>
              <a:t>也是为了让 </a:t>
            </a:r>
            <a:r>
              <a:rPr kumimoji="1" lang="en-US" altLang="zh-CN" dirty="0" err="1"/>
              <a:t>openEuler</a:t>
            </a:r>
            <a:r>
              <a:rPr kumimoji="1" lang="zh-CN" altLang="en-US" dirty="0"/>
              <a:t>，让 </a:t>
            </a:r>
            <a:r>
              <a:rPr kumimoji="1" lang="en-US" altLang="zh-CN" dirty="0"/>
              <a:t>RISC-V </a:t>
            </a:r>
            <a:r>
              <a:rPr kumimoji="1" lang="zh-CN" altLang="en-US" dirty="0"/>
              <a:t>架构向云计算等服务做测试、做准备。</a:t>
            </a:r>
            <a:endParaRPr kumimoji="1" lang="en-US" altLang="zh-CN" dirty="0"/>
          </a:p>
          <a:p>
            <a:r>
              <a:rPr kumimoji="1" lang="zh-CN" altLang="en-US" dirty="0"/>
              <a:t>最后一点，三、为 </a:t>
            </a:r>
            <a:r>
              <a:rPr kumimoji="1" lang="en-US" altLang="zh-CN" dirty="0" err="1"/>
              <a:t>openEuler</a:t>
            </a:r>
            <a:r>
              <a:rPr kumimoji="1" lang="en-US" altLang="zh-CN" dirty="0"/>
              <a:t> </a:t>
            </a:r>
            <a:r>
              <a:rPr kumimoji="1" lang="zh-CN" altLang="en-US" dirty="0"/>
              <a:t>提供了更多新的特性和功能扩展。</a:t>
            </a:r>
            <a:endParaRPr kumimoji="1" lang="en-US" altLang="zh-CN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D4FA5-3738-4E4B-866F-CD094C1F454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2603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按照 </a:t>
            </a:r>
            <a:r>
              <a:rPr kumimoji="1" lang="en-US" altLang="zh-CN" dirty="0" err="1"/>
              <a:t>openEuler</a:t>
            </a:r>
            <a:r>
              <a:rPr kumimoji="1" lang="en-US" altLang="zh-CN" dirty="0"/>
              <a:t> </a:t>
            </a:r>
            <a:r>
              <a:rPr kumimoji="1" lang="zh-CN" altLang="en-US" dirty="0"/>
              <a:t>的官方测试策略，测试一共是分为五个阶段。</a:t>
            </a:r>
            <a:endParaRPr kumimoji="1" lang="en-US" altLang="zh-CN" dirty="0"/>
          </a:p>
          <a:p>
            <a:r>
              <a:rPr kumimoji="1" lang="zh-CN" altLang="en-US" dirty="0"/>
              <a:t>每个阶段有各自需要测试的内容与要求。</a:t>
            </a:r>
            <a:endParaRPr kumimoji="1" lang="en-US" altLang="zh-CN" dirty="0"/>
          </a:p>
          <a:p>
            <a:r>
              <a:rPr kumimoji="1" lang="zh-CN" altLang="en-US" dirty="0"/>
              <a:t>首先第一个阶段，我们要将新版本的 </a:t>
            </a:r>
            <a:r>
              <a:rPr kumimoji="1" lang="en-US" altLang="zh-CN" dirty="0" err="1"/>
              <a:t>openEuler</a:t>
            </a:r>
            <a:r>
              <a:rPr kumimoji="1" lang="en-US" altLang="zh-CN" dirty="0"/>
              <a:t> </a:t>
            </a:r>
            <a:r>
              <a:rPr kumimoji="1" lang="zh-CN" altLang="en-US" dirty="0"/>
              <a:t>的原有功能、继承特性进行一个测试。</a:t>
            </a:r>
            <a:endParaRPr kumimoji="1" lang="en-US" altLang="zh-CN" dirty="0"/>
          </a:p>
          <a:p>
            <a:r>
              <a:rPr kumimoji="1" lang="zh-CN" altLang="en-US" dirty="0"/>
              <a:t>我们需要保证我们的系统的基础功能、原有功能，不会因为新版本的改动而受到影响。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>
                <a:latin typeface="SF Pro Display" pitchFamily="50" charset="0"/>
                <a:ea typeface="Noto Sans CJK SC" panose="020B0500000000000000" pitchFamily="34" charset="-128"/>
              </a:rPr>
              <a:t>整体测试策略覆盖新需求、继承需求的测试分析和执行，明确各个测试周期的测试策略及出入口标准，指导后续测试活动。</a:t>
            </a:r>
            <a:endParaRPr kumimoji="1" lang="en-US" altLang="zh-CN" dirty="0"/>
          </a:p>
          <a:p>
            <a:r>
              <a:rPr kumimoji="1" lang="zh-CN" altLang="en-US" dirty="0"/>
              <a:t>继承特性包括：</a:t>
            </a:r>
            <a:r>
              <a:rPr lang="zh-CN" altLang="en-US" dirty="0">
                <a:latin typeface="SF Pro Display" pitchFamily="50" charset="0"/>
                <a:ea typeface="Noto Sans CJK SC" panose="020B0500000000000000" pitchFamily="34" charset="-128"/>
              </a:rPr>
              <a:t>内核、容器、虚拟化、编译器、桌面环境、南向兼容性、北向兼容性、软件及组件支持、安装部署、加密算法等。</a:t>
            </a:r>
            <a:endParaRPr lang="en-US" altLang="zh-CN" dirty="0">
              <a:latin typeface="SF Pro Display" pitchFamily="50" charset="0"/>
              <a:ea typeface="Noto Sans CJK SC" panose="020B0500000000000000" pitchFamily="34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D4FA5-3738-4E4B-866F-CD094C1F454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0359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我们来具体看一下继承特性。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>
                <a:latin typeface="SF Pro Display" pitchFamily="50" charset="0"/>
                <a:ea typeface="Noto Sans CJK SC" panose="020B0500000000000000" pitchFamily="34" charset="-128"/>
              </a:rPr>
              <a:t>首先是</a:t>
            </a:r>
            <a:r>
              <a:rPr kumimoji="1" lang="zh-CN" altLang="en-US" dirty="0">
                <a:latin typeface="SF Pro Regular" pitchFamily="2" charset="0"/>
                <a:ea typeface="Noto Sans CJK SC" panose="020B0500000000000000" pitchFamily="34" charset="-128"/>
              </a:rPr>
              <a:t>内核、容器、虚拟化</a:t>
            </a: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、</a:t>
            </a:r>
            <a:r>
              <a:rPr lang="en-US" altLang="zh-CN" dirty="0">
                <a:latin typeface="SF Pro Regular" pitchFamily="2" charset="0"/>
                <a:ea typeface="Noto Sans CJK SC" panose="020B0500000000000000" pitchFamily="34" charset="-128"/>
              </a:rPr>
              <a:t>RISC-V </a:t>
            </a: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方面</a:t>
            </a:r>
            <a:r>
              <a:rPr lang="zh-CN" altLang="en-US" dirty="0">
                <a:latin typeface="SF Pro Display" pitchFamily="50" charset="0"/>
                <a:ea typeface="Noto Sans CJK SC" panose="020B0500000000000000" pitchFamily="34" charset="-128"/>
              </a:rPr>
              <a:t>。</a:t>
            </a:r>
            <a:endParaRPr lang="en-US" altLang="zh-CN" dirty="0">
              <a:latin typeface="SF Pro Display" pitchFamily="50" charset="0"/>
              <a:ea typeface="Noto Sans CJK SC" panose="020B0500000000000000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>
                <a:latin typeface="SF Pro Display" pitchFamily="50" charset="0"/>
                <a:ea typeface="Noto Sans CJK SC" panose="020B0500000000000000" pitchFamily="34" charset="-128"/>
              </a:rPr>
              <a:t>一、</a:t>
            </a:r>
            <a:r>
              <a:rPr kumimoji="1" lang="zh-CN" altLang="en-US" dirty="0">
                <a:latin typeface="SF Pro Regular" pitchFamily="2" charset="0"/>
                <a:ea typeface="Noto Sans CJK SC" panose="020B0500000000000000" pitchFamily="34" charset="-128"/>
              </a:rPr>
              <a:t>以树莓</a:t>
            </a: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派、荔枝派等为硬件，以 </a:t>
            </a:r>
            <a:r>
              <a:rPr lang="en-US" altLang="zh-CN" dirty="0">
                <a:latin typeface="SF Pro Regular" pitchFamily="2" charset="0"/>
                <a:ea typeface="Noto Sans CJK SC" panose="020B0500000000000000" pitchFamily="34" charset="-128"/>
              </a:rPr>
              <a:t>QEMU </a:t>
            </a: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为 </a:t>
            </a:r>
            <a:r>
              <a:rPr lang="en-US" altLang="zh-CN" dirty="0">
                <a:latin typeface="SF Pro Regular" pitchFamily="2" charset="0"/>
                <a:ea typeface="Noto Sans CJK SC" panose="020B0500000000000000" pitchFamily="34" charset="-128"/>
              </a:rPr>
              <a:t>RISC-V </a:t>
            </a: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架构的虚拟实现，测试 </a:t>
            </a:r>
            <a:r>
              <a:rPr lang="en-US" altLang="zh-CN" dirty="0" err="1">
                <a:latin typeface="SF Pro Regular" pitchFamily="2" charset="0"/>
                <a:ea typeface="Noto Sans CJK SC" panose="020B0500000000000000" pitchFamily="34" charset="-128"/>
              </a:rPr>
              <a:t>OpenEuler</a:t>
            </a:r>
            <a:r>
              <a:rPr lang="en-US" altLang="zh-CN" dirty="0">
                <a:latin typeface="SF Pro Regular" pitchFamily="2" charset="0"/>
                <a:ea typeface="Noto Sans CJK SC" panose="020B0500000000000000" pitchFamily="34" charset="-128"/>
              </a:rPr>
              <a:t> </a:t>
            </a: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在各平台运行时的可用性</a:t>
            </a:r>
            <a:r>
              <a:rPr kumimoji="1" lang="zh-CN" altLang="en-US" dirty="0">
                <a:latin typeface="SF Pro Regular" pitchFamily="2" charset="0"/>
                <a:ea typeface="Noto Sans CJK SC" panose="020B0500000000000000" pitchFamily="34" charset="-128"/>
              </a:rPr>
              <a:t>。</a:t>
            </a:r>
            <a:endParaRPr kumimoji="1"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>
                <a:latin typeface="SF Pro Regular" pitchFamily="2" charset="0"/>
                <a:ea typeface="Noto Sans CJK SC" panose="020B0500000000000000" pitchFamily="34" charset="-128"/>
              </a:rPr>
              <a:t>二、</a:t>
            </a: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使用 </a:t>
            </a:r>
            <a:r>
              <a:rPr lang="en-US" altLang="zh-CN" dirty="0">
                <a:latin typeface="SF Pro Regular" pitchFamily="2" charset="0"/>
                <a:ea typeface="Noto Sans CJK SC" panose="020B0500000000000000" pitchFamily="34" charset="-128"/>
              </a:rPr>
              <a:t>Docker</a:t>
            </a: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、</a:t>
            </a:r>
            <a:r>
              <a:rPr lang="en-US" altLang="zh-CN" dirty="0" err="1">
                <a:latin typeface="SF Pro Regular" pitchFamily="2" charset="0"/>
                <a:ea typeface="Noto Sans CJK SC" panose="020B0500000000000000" pitchFamily="34" charset="-128"/>
              </a:rPr>
              <a:t>isula</a:t>
            </a: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，测试容器引擎原有功能完整性和有效性。</a:t>
            </a:r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三、手动或自动化测试在 </a:t>
            </a:r>
            <a:r>
              <a:rPr lang="en-US" altLang="zh-CN" dirty="0" err="1">
                <a:latin typeface="SF Pro Regular" pitchFamily="2" charset="0"/>
                <a:ea typeface="Noto Sans CJK SC" panose="020B0500000000000000" pitchFamily="34" charset="-128"/>
              </a:rPr>
              <a:t>openEuler</a:t>
            </a:r>
            <a:r>
              <a:rPr lang="en-US" altLang="zh-CN" dirty="0">
                <a:latin typeface="SF Pro Regular" pitchFamily="2" charset="0"/>
                <a:ea typeface="Noto Sans CJK SC" panose="020B0500000000000000" pitchFamily="34" charset="-128"/>
              </a:rPr>
              <a:t> </a:t>
            </a: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中，桌面虚拟化软件的兼容性。</a:t>
            </a:r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四、测试常用</a:t>
            </a:r>
            <a:r>
              <a:rPr lang="en-US" altLang="zh-CN" dirty="0">
                <a:latin typeface="SF Pro Regular" pitchFamily="2" charset="0"/>
                <a:ea typeface="Noto Sans CJK SC" panose="020B0500000000000000" pitchFamily="34" charset="-128"/>
              </a:rPr>
              <a:t> Linux </a:t>
            </a: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发行版与 </a:t>
            </a:r>
            <a:r>
              <a:rPr lang="en-US" altLang="zh-CN" dirty="0" err="1">
                <a:latin typeface="SF Pro Regular" pitchFamily="2" charset="0"/>
                <a:ea typeface="Noto Sans CJK SC" panose="020B0500000000000000" pitchFamily="34" charset="-128"/>
              </a:rPr>
              <a:t>openEuler</a:t>
            </a:r>
            <a:r>
              <a:rPr lang="en-US" altLang="zh-CN" dirty="0">
                <a:latin typeface="SF Pro Regular" pitchFamily="2" charset="0"/>
                <a:ea typeface="Noto Sans CJK SC" panose="020B0500000000000000" pitchFamily="34" charset="-128"/>
              </a:rPr>
              <a:t> </a:t>
            </a: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之间虚拟机镜像的支持。</a:t>
            </a:r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我们可以针对这些方面列出一些测试用例。</a:t>
            </a:r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例如在 </a:t>
            </a:r>
            <a:r>
              <a:rPr lang="en-US" altLang="zh-CN" dirty="0">
                <a:latin typeface="SF Pro Regular" pitchFamily="2" charset="0"/>
                <a:ea typeface="Noto Sans CJK SC" panose="020B0500000000000000" pitchFamily="34" charset="-128"/>
              </a:rPr>
              <a:t>Docker </a:t>
            </a: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环境下是否能正常执行某些操作。</a:t>
            </a:r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或者能否在虚拟机环境下打开某些内容等等。</a:t>
            </a:r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D4FA5-3738-4E4B-866F-CD094C1F454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488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然后是桌面、软件、算法、安装部署</a:t>
            </a: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方面</a:t>
            </a:r>
            <a:r>
              <a:rPr lang="zh-CN" altLang="en-US" dirty="0">
                <a:latin typeface="SF Pro Display" pitchFamily="50" charset="0"/>
                <a:ea typeface="Noto Sans CJK SC" panose="020B0500000000000000" pitchFamily="34" charset="-128"/>
              </a:rPr>
              <a:t>。</a:t>
            </a:r>
            <a:endParaRPr kumimoji="1" lang="en-US" altLang="zh-CN" dirty="0">
              <a:latin typeface="SF Pro Display" pitchFamily="50" charset="0"/>
              <a:ea typeface="Noto Sans CJK SC" panose="020B0500000000000000" pitchFamily="34" charset="-128"/>
            </a:endParaRPr>
          </a:p>
          <a:p>
            <a:r>
              <a:rPr kumimoji="1" lang="zh-CN" altLang="en-US" dirty="0">
                <a:latin typeface="SF Pro Display" pitchFamily="50" charset="0"/>
                <a:ea typeface="Noto Sans CJK SC" panose="020B0500000000000000" pitchFamily="34" charset="-128"/>
              </a:rPr>
              <a:t>一、</a:t>
            </a: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手动或自动化测试桌面环境的兼容性，如 </a:t>
            </a:r>
            <a:r>
              <a:rPr lang="en-US" altLang="zh-CN" dirty="0">
                <a:latin typeface="SF Pro Regular" pitchFamily="2" charset="0"/>
                <a:ea typeface="Noto Sans CJK SC" panose="020B0500000000000000" pitchFamily="34" charset="-128"/>
              </a:rPr>
              <a:t>DDE</a:t>
            </a: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、</a:t>
            </a:r>
            <a:r>
              <a:rPr lang="en-US" altLang="zh-CN" dirty="0">
                <a:latin typeface="SF Pro Regular" pitchFamily="2" charset="0"/>
                <a:ea typeface="Noto Sans CJK SC" panose="020B0500000000000000" pitchFamily="34" charset="-128"/>
              </a:rPr>
              <a:t>UKUI</a:t>
            </a: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、</a:t>
            </a:r>
            <a:r>
              <a:rPr lang="en-US" altLang="zh-CN" dirty="0" err="1">
                <a:latin typeface="SF Pro Regular" pitchFamily="2" charset="0"/>
                <a:ea typeface="Noto Sans CJK SC" panose="020B0500000000000000" pitchFamily="34" charset="-128"/>
              </a:rPr>
              <a:t>xfce</a:t>
            </a: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、</a:t>
            </a:r>
            <a:r>
              <a:rPr lang="en-US" altLang="zh-CN" dirty="0">
                <a:latin typeface="SF Pro Regular" pitchFamily="2" charset="0"/>
                <a:ea typeface="Noto Sans CJK SC" panose="020B0500000000000000" pitchFamily="34" charset="-128"/>
              </a:rPr>
              <a:t>gnome</a:t>
            </a: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、</a:t>
            </a:r>
            <a:r>
              <a:rPr lang="en-US" altLang="zh-CN" dirty="0">
                <a:latin typeface="SF Pro Regular" pitchFamily="2" charset="0"/>
                <a:ea typeface="Noto Sans CJK SC" panose="020B0500000000000000" pitchFamily="34" charset="-128"/>
              </a:rPr>
              <a:t>Kiran</a:t>
            </a: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、</a:t>
            </a:r>
            <a:r>
              <a:rPr lang="en-US" altLang="zh-CN" dirty="0">
                <a:latin typeface="SF Pro Regular" pitchFamily="2" charset="0"/>
                <a:ea typeface="Noto Sans CJK SC" panose="020B0500000000000000" pitchFamily="34" charset="-128"/>
              </a:rPr>
              <a:t>Cinnamon </a:t>
            </a: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桌面。</a:t>
            </a:r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二、手动或自动化测试既有软件</a:t>
            </a:r>
            <a:r>
              <a:rPr kumimoji="1" lang="zh-CN" altLang="en-US" dirty="0">
                <a:latin typeface="SF Pro Regular" pitchFamily="2" charset="0"/>
                <a:ea typeface="Noto Sans CJK SC" panose="020B0500000000000000" pitchFamily="34" charset="-128"/>
              </a:rPr>
              <a:t>、算法</a:t>
            </a: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的兼容性，如 </a:t>
            </a:r>
            <a:r>
              <a:rPr lang="en-US" altLang="zh-CN" dirty="0">
                <a:latin typeface="SF Pro Regular" pitchFamily="2" charset="0"/>
                <a:ea typeface="Noto Sans CJK SC" panose="020B0500000000000000" pitchFamily="34" charset="-128"/>
              </a:rPr>
              <a:t>HA</a:t>
            </a: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、</a:t>
            </a:r>
            <a:r>
              <a:rPr lang="en-US" altLang="zh-CN" dirty="0" err="1">
                <a:latin typeface="SF Pro Regular" pitchFamily="2" charset="0"/>
                <a:ea typeface="Noto Sans CJK SC" panose="020B0500000000000000" pitchFamily="34" charset="-128"/>
              </a:rPr>
              <a:t>KubeSphere</a:t>
            </a: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、国密算法、鲲鹏加速引擎等。</a:t>
            </a:r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就像我们之前测过 </a:t>
            </a:r>
            <a:r>
              <a:rPr lang="en-US" altLang="zh-CN" dirty="0">
                <a:latin typeface="SF Pro Regular" pitchFamily="2" charset="0"/>
                <a:ea typeface="Noto Sans CJK SC" panose="020B0500000000000000" pitchFamily="34" charset="-128"/>
              </a:rPr>
              <a:t>DDE </a:t>
            </a: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和 </a:t>
            </a:r>
            <a:r>
              <a:rPr lang="en-US" altLang="zh-CN" dirty="0" err="1">
                <a:latin typeface="SF Pro Regular" pitchFamily="2" charset="0"/>
                <a:ea typeface="Noto Sans CJK SC" panose="020B0500000000000000" pitchFamily="34" charset="-128"/>
              </a:rPr>
              <a:t>xfce</a:t>
            </a:r>
            <a:r>
              <a:rPr lang="en-US" altLang="zh-CN" dirty="0">
                <a:latin typeface="SF Pro Regular" pitchFamily="2" charset="0"/>
                <a:ea typeface="Noto Sans CJK SC" panose="020B0500000000000000" pitchFamily="34" charset="-128"/>
              </a:rPr>
              <a:t> </a:t>
            </a: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一样，除了继续测试这两个桌面环境，</a:t>
            </a:r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对此我们也列出一些别的软件的测试用例库，来验证这些继承特性的功能正常与否。</a:t>
            </a:r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D4FA5-3738-4E4B-866F-CD094C1F454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7043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然后，是要交付重要组件的功能完整性。</a:t>
            </a:r>
            <a:endParaRPr kumimoji="1" lang="en-US" altLang="zh-CN" dirty="0"/>
          </a:p>
          <a:p>
            <a:r>
              <a:rPr kumimoji="1" lang="zh-CN" altLang="en-US" dirty="0"/>
              <a:t>组件包括四个方面：内核、虚拟化、容器以及编译器。</a:t>
            </a:r>
            <a:endParaRPr kumimoji="1" lang="en-US" altLang="zh-CN" dirty="0"/>
          </a:p>
          <a:p>
            <a:r>
              <a:rPr kumimoji="1" lang="zh-CN" altLang="en-US" dirty="0"/>
              <a:t>包括了这个版本的新增特性之后，我们的内核需求有：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>
                <a:latin typeface="SF Pro Display" pitchFamily="50" charset="0"/>
                <a:ea typeface="Noto Sans CJK SC" panose="020B0500000000000000" pitchFamily="34" charset="-128"/>
              </a:rPr>
              <a:t>Linux </a:t>
            </a:r>
            <a:r>
              <a:rPr kumimoji="1" lang="ja-JP" altLang="en-US" dirty="0">
                <a:latin typeface="SF Pro Display" pitchFamily="50" charset="0"/>
                <a:ea typeface="Noto Sans CJK SC" panose="020B0500000000000000" pitchFamily="34" charset="-128"/>
              </a:rPr>
              <a:t>内核、</a:t>
            </a:r>
            <a:r>
              <a:rPr kumimoji="1" lang="en-US" altLang="zh-CN" dirty="0">
                <a:latin typeface="SF Pro Display" pitchFamily="50" charset="0"/>
                <a:ea typeface="Noto Sans CJK SC" panose="020B0500000000000000" pitchFamily="34" charset="-128"/>
              </a:rPr>
              <a:t>OpenSSL</a:t>
            </a:r>
            <a:r>
              <a:rPr kumimoji="1" lang="zh-CN" altLang="en-US" dirty="0">
                <a:latin typeface="SF Pro Display" pitchFamily="50" charset="0"/>
                <a:ea typeface="Noto Sans CJK SC" panose="020B0500000000000000" pitchFamily="34" charset="-128"/>
              </a:rPr>
              <a:t>、</a:t>
            </a:r>
            <a:r>
              <a:rPr kumimoji="1" lang="en-US" altLang="zh-CN" dirty="0" err="1">
                <a:latin typeface="SF Pro Display" pitchFamily="50" charset="0"/>
                <a:ea typeface="Noto Sans CJK SC" panose="020B0500000000000000" pitchFamily="34" charset="-128"/>
              </a:rPr>
              <a:t>kmesh</a:t>
            </a:r>
            <a:r>
              <a:rPr kumimoji="1" lang="zh-CN" altLang="en-US" dirty="0">
                <a:latin typeface="SF Pro Display" pitchFamily="50" charset="0"/>
                <a:ea typeface="Noto Sans CJK SC" panose="020B0500000000000000" pitchFamily="34" charset="-128"/>
              </a:rPr>
              <a:t>、</a:t>
            </a:r>
            <a:r>
              <a:rPr kumimoji="1" lang="en-US" altLang="zh-CN" dirty="0" err="1">
                <a:latin typeface="SF Pro Display" pitchFamily="50" charset="0"/>
                <a:ea typeface="Noto Sans CJK SC" panose="020B0500000000000000" pitchFamily="34" charset="-128"/>
              </a:rPr>
              <a:t>kconfigDetector</a:t>
            </a:r>
            <a:r>
              <a:rPr kumimoji="1" lang="zh-CN" altLang="en-US" dirty="0">
                <a:latin typeface="SF Pro Display" pitchFamily="50" charset="0"/>
                <a:ea typeface="Noto Sans CJK SC" panose="020B0500000000000000" pitchFamily="34" charset="-128"/>
              </a:rPr>
              <a:t>、</a:t>
            </a:r>
            <a:r>
              <a:rPr kumimoji="1" lang="ja-JP" altLang="en-US" dirty="0">
                <a:latin typeface="SF Pro Display" pitchFamily="50" charset="0"/>
                <a:ea typeface="Noto Sans CJK SC" panose="020B0500000000000000" pitchFamily="34" charset="-128"/>
              </a:rPr>
              <a:t>树莓派</a:t>
            </a:r>
            <a:r>
              <a:rPr kumimoji="1" lang="zh-CN" altLang="en-US" dirty="0">
                <a:latin typeface="SF Pro Display" pitchFamily="50" charset="0"/>
                <a:ea typeface="Noto Sans CJK SC" panose="020B0500000000000000" pitchFamily="34" charset="-128"/>
              </a:rPr>
              <a:t>。</a:t>
            </a:r>
            <a:endParaRPr kumimoji="1" lang="en-US" altLang="zh-CN" dirty="0">
              <a:latin typeface="SF Pro Display" pitchFamily="50" charset="0"/>
              <a:ea typeface="Noto Sans CJK SC" panose="020B0500000000000000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>
                <a:latin typeface="SF Pro Display" pitchFamily="50" charset="0"/>
                <a:ea typeface="Noto Sans CJK SC" panose="020B0500000000000000" pitchFamily="34" charset="-128"/>
              </a:rPr>
              <a:t>虚拟化方面有：虚拟机热迁移、</a:t>
            </a:r>
            <a:r>
              <a:rPr kumimoji="1" lang="en-US" altLang="zh-CN" dirty="0">
                <a:latin typeface="SF Pro Display" pitchFamily="50" charset="0"/>
                <a:ea typeface="Noto Sans CJK SC" panose="020B0500000000000000" pitchFamily="34" charset="-128"/>
              </a:rPr>
              <a:t>DPU </a:t>
            </a:r>
            <a:r>
              <a:rPr kumimoji="1" lang="zh-CN" altLang="en-US" dirty="0">
                <a:latin typeface="SF Pro Display" pitchFamily="50" charset="0"/>
                <a:ea typeface="Noto Sans CJK SC" panose="020B0500000000000000" pitchFamily="34" charset="-128"/>
              </a:rPr>
              <a:t>虚拟机热迁移。</a:t>
            </a:r>
            <a:endParaRPr kumimoji="1" lang="en-US" altLang="zh-CN" dirty="0">
              <a:latin typeface="SF Pro Display" pitchFamily="50" charset="0"/>
              <a:ea typeface="Noto Sans CJK SC" panose="020B0500000000000000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>
                <a:latin typeface="SF Pro Display" pitchFamily="50" charset="0"/>
                <a:ea typeface="Noto Sans CJK SC" panose="020B0500000000000000" pitchFamily="34" charset="-128"/>
              </a:rPr>
              <a:t>容器方面有：</a:t>
            </a:r>
            <a:r>
              <a:rPr kumimoji="1" lang="en-US" altLang="zh-CN" dirty="0" err="1">
                <a:latin typeface="SF Pro Display" pitchFamily="50" charset="0"/>
                <a:ea typeface="Noto Sans CJK SC" panose="020B0500000000000000" pitchFamily="34" charset="-128"/>
              </a:rPr>
              <a:t>iSulad</a:t>
            </a:r>
            <a:r>
              <a:rPr kumimoji="1" lang="en-US" altLang="zh-CN" dirty="0">
                <a:latin typeface="SF Pro Display" pitchFamily="50" charset="0"/>
                <a:ea typeface="Noto Sans CJK SC" panose="020B0500000000000000" pitchFamily="34" charset="-128"/>
              </a:rPr>
              <a:t> </a:t>
            </a:r>
            <a:r>
              <a:rPr kumimoji="1" lang="zh-CN" altLang="en-US" dirty="0">
                <a:latin typeface="SF Pro Display" pitchFamily="50" charset="0"/>
                <a:ea typeface="Noto Sans CJK SC" panose="020B0500000000000000" pitchFamily="34" charset="-128"/>
              </a:rPr>
              <a:t>的 </a:t>
            </a:r>
            <a:r>
              <a:rPr kumimoji="1" lang="en-US" altLang="zh-CN" dirty="0">
                <a:latin typeface="SF Pro Display" pitchFamily="50" charset="0"/>
                <a:ea typeface="Noto Sans CJK SC" panose="020B0500000000000000" pitchFamily="34" charset="-128"/>
              </a:rPr>
              <a:t>native network </a:t>
            </a:r>
            <a:r>
              <a:rPr kumimoji="1" lang="zh-CN" altLang="en-US" dirty="0">
                <a:latin typeface="SF Pro Display" pitchFamily="50" charset="0"/>
                <a:ea typeface="Noto Sans CJK SC" panose="020B0500000000000000" pitchFamily="34" charset="-128"/>
              </a:rPr>
              <a:t>特性。</a:t>
            </a:r>
            <a:endParaRPr kumimoji="1" lang="en-US" altLang="zh-CN" dirty="0">
              <a:latin typeface="SF Pro Display" pitchFamily="50" charset="0"/>
              <a:ea typeface="Noto Sans CJK SC" panose="020B0500000000000000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>
                <a:latin typeface="SF Pro Display" pitchFamily="50" charset="0"/>
                <a:ea typeface="Noto Sans CJK SC" panose="020B0500000000000000" pitchFamily="34" charset="-128"/>
              </a:rPr>
              <a:t>编译器方面有：</a:t>
            </a:r>
            <a:r>
              <a:rPr kumimoji="1" lang="en-US" altLang="zh-CN" dirty="0">
                <a:latin typeface="SF Pro Display" pitchFamily="50" charset="0"/>
                <a:ea typeface="Noto Sans CJK SC" panose="020B0500000000000000" pitchFamily="34" charset="-128"/>
              </a:rPr>
              <a:t>GCC </a:t>
            </a:r>
            <a:r>
              <a:rPr kumimoji="1" lang="zh-CN" altLang="en-US" dirty="0">
                <a:latin typeface="SF Pro Display" pitchFamily="50" charset="0"/>
                <a:ea typeface="Noto Sans CJK SC" panose="020B0500000000000000" pitchFamily="34" charset="-128"/>
              </a:rPr>
              <a:t>支持 </a:t>
            </a:r>
            <a:r>
              <a:rPr kumimoji="1" lang="en-US" altLang="zh-CN" dirty="0">
                <a:latin typeface="SF Pro Display" pitchFamily="50" charset="0"/>
                <a:ea typeface="Noto Sans CJK SC" panose="020B0500000000000000" pitchFamily="34" charset="-128"/>
              </a:rPr>
              <a:t>LTO </a:t>
            </a:r>
            <a:r>
              <a:rPr kumimoji="1" lang="zh-CN" altLang="en-US" dirty="0">
                <a:latin typeface="SF Pro Display" pitchFamily="50" charset="0"/>
                <a:ea typeface="Noto Sans CJK SC" panose="020B0500000000000000" pitchFamily="34" charset="-128"/>
              </a:rPr>
              <a:t>复杂优化。</a:t>
            </a:r>
            <a:endParaRPr kumimoji="1" lang="en-US" altLang="ja-JP" dirty="0">
              <a:latin typeface="SF Pro Display" pitchFamily="50" charset="0"/>
              <a:ea typeface="Noto Sans CJK SC" panose="020B0500000000000000" pitchFamily="34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D4FA5-3738-4E4B-866F-CD094C1F454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375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还有就是</a:t>
            </a:r>
            <a:r>
              <a:rPr kumimoji="1" lang="zh-CN" altLang="en-US" dirty="0">
                <a:latin typeface="SF Pro Display" pitchFamily="50" charset="0"/>
                <a:ea typeface="Noto Sans CJK SC" panose="020B0500000000000000" pitchFamily="34" charset="-128"/>
              </a:rPr>
              <a:t>系统集成，我们需要保证多组件多模块集成的正确性和整体系统的完整性。</a:t>
            </a:r>
            <a:endParaRPr kumimoji="1" lang="en-US" altLang="zh-CN" dirty="0">
              <a:latin typeface="SF Pro Display" pitchFamily="50" charset="0"/>
              <a:ea typeface="Noto Sans CJK SC" panose="020B0500000000000000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>
                <a:latin typeface="SF Pro Display" pitchFamily="50" charset="0"/>
                <a:ea typeface="Noto Sans CJK SC" panose="020B0500000000000000" pitchFamily="34" charset="-128"/>
              </a:rPr>
              <a:t>接着是通过软件包管理测试，对发布软件的可安装进行整体保证。</a:t>
            </a:r>
            <a:endParaRPr kumimoji="1" lang="en-US" altLang="zh-CN" dirty="0">
              <a:latin typeface="SF Pro Display" pitchFamily="50" charset="0"/>
              <a:ea typeface="Noto Sans CJK SC" panose="020B0500000000000000" pitchFamily="34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D4FA5-3738-4E4B-866F-CD094C1F454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4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第一阶段有三点专项测试内容。</a:t>
            </a:r>
            <a:endParaRPr kumimoji="1" lang="en-US" altLang="zh-CN" dirty="0"/>
          </a:p>
          <a:p>
            <a:r>
              <a:rPr kumimoji="1" lang="zh-CN" altLang="en-US" dirty="0"/>
              <a:t>一、性能：</a:t>
            </a:r>
            <a:r>
              <a:rPr kumimoji="1" lang="zh-CN" altLang="en-US" dirty="0">
                <a:latin typeface="SF Pro Display" pitchFamily="50" charset="0"/>
                <a:ea typeface="Noto Sans CJK SC" panose="020B0500000000000000" pitchFamily="34" charset="-128"/>
              </a:rPr>
              <a:t>保证版本的性能满足发布基线标准，不能低于版本性能指标。</a:t>
            </a:r>
            <a:endParaRPr kumimoji="1" lang="en-US" altLang="zh-CN" dirty="0">
              <a:latin typeface="SF Pro Display" pitchFamily="50" charset="0"/>
              <a:ea typeface="Noto Sans CJK SC" panose="020B0500000000000000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>
                <a:latin typeface="SF Pro Display" pitchFamily="50" charset="0"/>
                <a:ea typeface="Noto Sans CJK SC" panose="020B0500000000000000" pitchFamily="34" charset="-128"/>
              </a:rPr>
              <a:t>二、安全测试：进行安全 </a:t>
            </a:r>
            <a:r>
              <a:rPr kumimoji="1" lang="en-US" altLang="zh-CN" dirty="0">
                <a:latin typeface="SF Pro Display" pitchFamily="50" charset="0"/>
                <a:ea typeface="Noto Sans CJK SC" panose="020B0500000000000000" pitchFamily="34" charset="-128"/>
              </a:rPr>
              <a:t>CVE </a:t>
            </a:r>
            <a:r>
              <a:rPr kumimoji="1" lang="zh-CN" altLang="en-US" dirty="0">
                <a:latin typeface="SF Pro Display" pitchFamily="50" charset="0"/>
                <a:ea typeface="Noto Sans CJK SC" panose="020B0500000000000000" pitchFamily="34" charset="-128"/>
              </a:rPr>
              <a:t>漏洞、安全编译选项、敏感信息扫描。</a:t>
            </a:r>
            <a:endParaRPr kumimoji="1" lang="en-US" altLang="zh-CN" dirty="0">
              <a:latin typeface="SF Pro Display" pitchFamily="50" charset="0"/>
              <a:ea typeface="Noto Sans CJK SC" panose="020B0500000000000000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>
                <a:latin typeface="SF Pro Display" pitchFamily="50" charset="0"/>
                <a:ea typeface="Noto Sans CJK SC" panose="020B0500000000000000" pitchFamily="34" charset="-128"/>
              </a:rPr>
              <a:t>安全测试的具体内容我会在后面再具体说说。</a:t>
            </a:r>
            <a:endParaRPr kumimoji="1" lang="en-US" altLang="zh-CN" dirty="0">
              <a:latin typeface="SF Pro Display" pitchFamily="50" charset="0"/>
              <a:ea typeface="Noto Sans CJK SC" panose="020B0500000000000000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>
                <a:latin typeface="SF Pro Display" pitchFamily="50" charset="0"/>
                <a:ea typeface="Noto Sans CJK SC" panose="020B0500000000000000" pitchFamily="34" charset="-128"/>
              </a:rPr>
              <a:t>三、南向兼容性验证，也就是硬件方面的兼容性。</a:t>
            </a:r>
            <a:endParaRPr kumimoji="1" lang="en-US" altLang="zh-CN" dirty="0">
              <a:latin typeface="SF Pro Display" pitchFamily="50" charset="0"/>
              <a:ea typeface="Noto Sans CJK SC" panose="020B0500000000000000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>
                <a:latin typeface="SF Pro Display" pitchFamily="50" charset="0"/>
                <a:ea typeface="Noto Sans CJK SC" panose="020B0500000000000000" pitchFamily="34" charset="-128"/>
              </a:rPr>
              <a:t>我们需要用到一些性能测试工具</a:t>
            </a:r>
            <a:r>
              <a:rPr lang="zh-CN" altLang="en-US" dirty="0"/>
              <a:t>进行各类性能指标的测试。例如要测试时间效率、资源消耗底噪等方面。</a:t>
            </a:r>
            <a:endParaRPr kumimoji="1" lang="ja-JP" altLang="en-US" dirty="0">
              <a:latin typeface="SF Pro Display" pitchFamily="50" charset="0"/>
              <a:ea typeface="Noto Sans CJK SC" panose="020B0500000000000000" pitchFamily="34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D4FA5-3738-4E4B-866F-CD094C1F4549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157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到了第二个测试阶段。第二个测试阶段是</a:t>
            </a:r>
            <a:r>
              <a:rPr lang="zh-CN" altLang="en-US" dirty="0">
                <a:latin typeface="SF Pro Display" pitchFamily="50" charset="0"/>
                <a:ea typeface="Noto Sans CJK SC" panose="020B0500000000000000" pitchFamily="34" charset="-128"/>
              </a:rPr>
              <a:t>继承特性、新特性的全量验证</a:t>
            </a:r>
            <a:r>
              <a:rPr kumimoji="1" lang="zh-CN" altLang="en-US" dirty="0">
                <a:latin typeface="SF Pro Display" pitchFamily="50" charset="0"/>
                <a:ea typeface="Noto Sans CJK SC" panose="020B0500000000000000" pitchFamily="34" charset="-128"/>
              </a:rPr>
              <a:t>阶段。</a:t>
            </a:r>
            <a:endParaRPr kumimoji="1" lang="en-US" altLang="zh-CN" dirty="0">
              <a:latin typeface="SF Pro Display" pitchFamily="50" charset="0"/>
              <a:ea typeface="Noto Sans CJK SC" panose="020B0500000000000000" pitchFamily="34" charset="-128"/>
            </a:endParaRPr>
          </a:p>
          <a:p>
            <a:r>
              <a:rPr kumimoji="1" lang="zh-CN" altLang="en-US" dirty="0">
                <a:latin typeface="SF Pro Display" pitchFamily="50" charset="0"/>
                <a:ea typeface="Noto Sans CJK SC" panose="020B0500000000000000" pitchFamily="34" charset="-128"/>
              </a:rPr>
              <a:t>我们需要通过自动化覆盖重要组件的功能。</a:t>
            </a:r>
            <a:endParaRPr kumimoji="1" lang="en-US" altLang="zh-CN" dirty="0">
              <a:latin typeface="SF Pro Display" pitchFamily="50" charset="0"/>
              <a:ea typeface="Noto Sans CJK SC" panose="020B0500000000000000" pitchFamily="34" charset="-128"/>
            </a:endParaRPr>
          </a:p>
          <a:p>
            <a:r>
              <a:rPr kumimoji="1" lang="zh-CN" altLang="en-US" dirty="0">
                <a:latin typeface="SF Pro Display" pitchFamily="50" charset="0"/>
                <a:ea typeface="Noto Sans CJK SC" panose="020B0500000000000000" pitchFamily="34" charset="-128"/>
              </a:rPr>
              <a:t>我们测试小队目前会使用 </a:t>
            </a:r>
            <a:r>
              <a:rPr kumimoji="1" lang="en-US" altLang="zh-CN" dirty="0" err="1">
                <a:latin typeface="SF Pro Display" pitchFamily="50" charset="0"/>
                <a:ea typeface="Noto Sans CJK SC" panose="020B0500000000000000" pitchFamily="34" charset="-128"/>
              </a:rPr>
              <a:t>mugen</a:t>
            </a:r>
            <a:r>
              <a:rPr kumimoji="1" lang="en-US" altLang="zh-CN" dirty="0">
                <a:latin typeface="SF Pro Display" pitchFamily="50" charset="0"/>
                <a:ea typeface="Noto Sans CJK SC" panose="020B0500000000000000" pitchFamily="34" charset="-128"/>
              </a:rPr>
              <a:t> </a:t>
            </a:r>
            <a:r>
              <a:rPr kumimoji="1" lang="zh-CN" altLang="en-US" dirty="0">
                <a:latin typeface="SF Pro Display" pitchFamily="50" charset="0"/>
                <a:ea typeface="Noto Sans CJK SC" panose="020B0500000000000000" pitchFamily="34" charset="-128"/>
              </a:rPr>
              <a:t>和 </a:t>
            </a:r>
            <a:r>
              <a:rPr kumimoji="1" lang="en-US" altLang="zh-CN" dirty="0" err="1">
                <a:latin typeface="SF Pro Display" pitchFamily="50" charset="0"/>
                <a:ea typeface="Noto Sans CJK SC" panose="020B0500000000000000" pitchFamily="34" charset="-128"/>
              </a:rPr>
              <a:t>OpenQA</a:t>
            </a:r>
            <a:r>
              <a:rPr kumimoji="1" lang="en-US" altLang="zh-CN" dirty="0">
                <a:latin typeface="SF Pro Display" pitchFamily="50" charset="0"/>
                <a:ea typeface="Noto Sans CJK SC" panose="020B0500000000000000" pitchFamily="34" charset="-128"/>
              </a:rPr>
              <a:t> </a:t>
            </a:r>
            <a:r>
              <a:rPr kumimoji="1" lang="zh-CN" altLang="en-US" dirty="0">
                <a:latin typeface="SF Pro Display" pitchFamily="50" charset="0"/>
                <a:ea typeface="Noto Sans CJK SC" panose="020B0500000000000000" pitchFamily="34" charset="-128"/>
              </a:rPr>
              <a:t>进行自动化测试。</a:t>
            </a:r>
            <a:endParaRPr kumimoji="1" lang="en-US" altLang="zh-CN" dirty="0">
              <a:latin typeface="SF Pro Display" pitchFamily="50" charset="0"/>
              <a:ea typeface="Noto Sans CJK SC" panose="020B0500000000000000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>
                <a:latin typeface="SF Pro Display" pitchFamily="50" charset="0"/>
                <a:ea typeface="Noto Sans CJK SC" panose="020B0500000000000000" pitchFamily="34" charset="-128"/>
              </a:rPr>
              <a:t>第二个测试阶段还要确保系统集成的正确性和完整性。</a:t>
            </a:r>
            <a:endParaRPr kumimoji="1" lang="en-US" altLang="zh-CN" dirty="0">
              <a:latin typeface="SF Pro Display" pitchFamily="50" charset="0"/>
              <a:ea typeface="Noto Sans CJK SC" panose="020B0500000000000000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>
                <a:latin typeface="SF Pro Display" pitchFamily="50" charset="0"/>
                <a:ea typeface="Noto Sans CJK SC" panose="020B0500000000000000" pitchFamily="34" charset="-128"/>
              </a:rPr>
              <a:t>以及完成软件包的管理测试。</a:t>
            </a:r>
            <a:endParaRPr kumimoji="1" lang="en-US" altLang="zh-CN" dirty="0">
              <a:latin typeface="SF Pro Display" pitchFamily="50" charset="0"/>
              <a:ea typeface="Noto Sans CJK SC" panose="020B0500000000000000" pitchFamily="34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D4FA5-3738-4E4B-866F-CD094C1F454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73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B2F337-715A-C22A-C09E-12A5F1453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65C50A4-9EE0-762B-E39A-33ECF3B21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DEC066-918B-F4A2-5CE6-745200C7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6C6F-2B87-4C05-9EF4-7E5396B21330}" type="datetimeFigureOut">
              <a:rPr kumimoji="1" lang="ja-JP" altLang="en-US" smtClean="0"/>
              <a:t>2023/3/12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670802-A37A-0EFA-5A14-C5DA909C5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B7855E-ED3F-C61E-48FE-9F471B058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8CD2-3DF4-4281-8852-FF86EBAF92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616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7924B9-B4DC-3377-4541-01473E0A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7BEC265-2F0E-32B5-A7AC-265AA9734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941798-4589-3427-162C-5F7B7DBC9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6C6F-2B87-4C05-9EF4-7E5396B21330}" type="datetimeFigureOut">
              <a:rPr kumimoji="1" lang="ja-JP" altLang="en-US" smtClean="0"/>
              <a:t>2023/3/12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EC8CD2-E489-F17A-056D-4EDCB30F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D63364-0B45-AD04-83EB-0C57D96B5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8CD2-3DF4-4281-8852-FF86EBAF92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793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E8EBFBB-B5CE-E9FE-B357-D9D27DE5DF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CED9BBE-F130-E65F-32B9-DFE485EF5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560242-2B12-953D-C28B-4CE9AA104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6C6F-2B87-4C05-9EF4-7E5396B21330}" type="datetimeFigureOut">
              <a:rPr kumimoji="1" lang="ja-JP" altLang="en-US" smtClean="0"/>
              <a:t>2023/3/12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BF62EA-6F8E-E268-E289-AD39C57D7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CC8B77-C36F-FD2D-041C-6767FBD7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8CD2-3DF4-4281-8852-FF86EBAF92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266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CEFE6B-D640-3EF5-782B-8E771D233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01B660-A6ED-4B53-CF65-E25F95518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22E814-8C29-EE3D-6595-B58DECD68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6C6F-2B87-4C05-9EF4-7E5396B21330}" type="datetimeFigureOut">
              <a:rPr kumimoji="1" lang="ja-JP" altLang="en-US" smtClean="0"/>
              <a:t>2023/3/12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4F2430-8206-658C-8883-B47C497E4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8A64AF-67B4-2167-8EFC-8E026610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8CD2-3DF4-4281-8852-FF86EBAF92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465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76121B-C87C-A1F9-3120-F18B7D03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E93E41-2B51-686B-B1A0-A67A8549C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20C0A3-F149-27CC-4A4F-3A82B6271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6C6F-2B87-4C05-9EF4-7E5396B21330}" type="datetimeFigureOut">
              <a:rPr kumimoji="1" lang="ja-JP" altLang="en-US" smtClean="0"/>
              <a:t>2023/3/12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5A0871-C491-FFCB-C208-0A6941A5C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774AD6-0CB7-7252-015E-7F9304AD9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8CD2-3DF4-4281-8852-FF86EBAF92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27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FE8D22-3376-D662-2E30-41176FE15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734D9E-5928-2114-C006-9B529A817E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94B90BB-9E68-4F86-7836-48026AC1F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E5C6BB-E4ED-EE67-4A96-B49688AEB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6C6F-2B87-4C05-9EF4-7E5396B21330}" type="datetimeFigureOut">
              <a:rPr kumimoji="1" lang="ja-JP" altLang="en-US" smtClean="0"/>
              <a:t>2023/3/12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9A7EB15-7EDA-F992-0EC7-D6C9BC3E0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CD4D8E-0606-3AB1-1AEB-06F093E2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8CD2-3DF4-4281-8852-FF86EBAF92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79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A59637-A168-6EF7-C8DC-0BAE0EDF7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CB0EDB-63EF-DC4C-BAE4-AA5BDD301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C3DCD1D-8F7A-67C0-6701-863E390BE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BE57BE5-AB67-A199-F4C5-602015958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34F8F96-40E1-BF97-414D-98ECC175D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292B778-7368-5353-82E3-E2A36CE95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6C6F-2B87-4C05-9EF4-7E5396B21330}" type="datetimeFigureOut">
              <a:rPr kumimoji="1" lang="ja-JP" altLang="en-US" smtClean="0"/>
              <a:t>2023/3/12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59B769E-CFDE-8AC0-1B85-6173CC667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5ED4732-E0F5-06B2-A993-BC202AE6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8CD2-3DF4-4281-8852-FF86EBAF92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79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38D5C1-989A-320F-D6A9-DCFDA3B25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57D267C-3489-4797-385A-AE453BD7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6C6F-2B87-4C05-9EF4-7E5396B21330}" type="datetimeFigureOut">
              <a:rPr kumimoji="1" lang="ja-JP" altLang="en-US" smtClean="0"/>
              <a:t>2023/3/12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7BB2687-A313-D18A-3390-B42BC77E9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FBEAFAB-EE06-6A20-6F5C-D607C8D35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8CD2-3DF4-4281-8852-FF86EBAF92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283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C3DC37C-AC82-40A6-7A6F-5FA7B72F9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6C6F-2B87-4C05-9EF4-7E5396B21330}" type="datetimeFigureOut">
              <a:rPr kumimoji="1" lang="ja-JP" altLang="en-US" smtClean="0"/>
              <a:t>2023/3/12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B4370EB-FD0E-EA64-984A-38338BBEB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B90C9A-FA9F-BA6A-DA12-346FD6D56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8CD2-3DF4-4281-8852-FF86EBAF92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80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2FDDD5-8FEC-7AFA-DACF-113FA89C1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C02DDF-AA0B-C9A7-B7AB-447AC0D1B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AC282DE-35AC-3BD9-DF05-97443D12F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72DD55-FED2-57F4-45B6-231B9C2BB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6C6F-2B87-4C05-9EF4-7E5396B21330}" type="datetimeFigureOut">
              <a:rPr kumimoji="1" lang="ja-JP" altLang="en-US" smtClean="0"/>
              <a:t>2023/3/12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96851E-9578-251D-305D-7EBEAD342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89DAA0-C35E-DEF7-0AEE-120EEEC15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8CD2-3DF4-4281-8852-FF86EBAF92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969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3B4F2-C88C-6AC0-7C6F-731B3B87D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24EFABE-A2D7-D26C-37D9-56ECA1181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93F6F47-A211-9B29-0924-87F979219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08A8D3-40AA-1A32-6D17-30AAD5543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6C6F-2B87-4C05-9EF4-7E5396B21330}" type="datetimeFigureOut">
              <a:rPr kumimoji="1" lang="ja-JP" altLang="en-US" smtClean="0"/>
              <a:t>2023/3/12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43C876-1752-45BE-3FBA-2BFB8A132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E7DB7B-346A-3E4E-E8AC-7F235AC6A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8CD2-3DF4-4281-8852-FF86EBAF92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917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3127212-21D1-5F39-0516-181DF9FF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2C6E67-02B0-08FF-70B4-985226F90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2445FC-6F4B-9C90-0BF0-D8403184E5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06C6F-2B87-4C05-9EF4-7E5396B21330}" type="datetimeFigureOut">
              <a:rPr kumimoji="1" lang="ja-JP" altLang="en-US" smtClean="0"/>
              <a:t>2023/3/12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5159DD-7FEA-FB53-3DF1-EADDC50A8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A2579A-380D-2857-2C98-06B18BB54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48CD2-3DF4-4281-8852-FF86EBAF92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405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7ADB25-C590-F264-E395-6A9FF647E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>
                <a:latin typeface="SF Pro Regular" pitchFamily="2" charset="0"/>
                <a:ea typeface="Noto Sans CJK SC" pitchFamily="34" charset="-128"/>
              </a:rPr>
              <a:t>openEuler</a:t>
            </a:r>
            <a:r>
              <a:rPr kumimoji="1" lang="en-US" altLang="ja-JP" dirty="0">
                <a:latin typeface="SF Pro Regular" pitchFamily="2" charset="0"/>
                <a:ea typeface="Noto Sans CJK SC" pitchFamily="34" charset="-128"/>
              </a:rPr>
              <a:t> 23.03</a:t>
            </a:r>
            <a:endParaRPr kumimoji="1" lang="ja-JP" altLang="en-US" dirty="0">
              <a:latin typeface="SF Pro Regular" pitchFamily="2" charset="0"/>
              <a:ea typeface="Noto Sans CJK SC" pitchFamily="34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3CE1A02-F5D9-EFEC-4C73-F221F4EAEC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>
                <a:latin typeface="SF Pro Regular" pitchFamily="2" charset="0"/>
                <a:ea typeface="Noto Sans CJK SC" pitchFamily="34" charset="-128"/>
              </a:rPr>
              <a:t>测试策略调研报告</a:t>
            </a:r>
            <a:endParaRPr kumimoji="1" lang="ja-JP" altLang="en-US" dirty="0">
              <a:latin typeface="SF Pro Regular" pitchFamily="2" charset="0"/>
              <a:ea typeface="Noto Sans CJK S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8611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A25D1A-CBA7-B5DD-E892-54845D072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测试阶段</a:t>
            </a:r>
            <a:r>
              <a:rPr lang="en-US" altLang="zh-CN" dirty="0">
                <a:latin typeface="SF Pro Regular" pitchFamily="2" charset="0"/>
                <a:ea typeface="Noto Sans CJK SC" panose="020B0500000000000000" pitchFamily="34" charset="-128"/>
              </a:rPr>
              <a:t> (2/5)</a:t>
            </a:r>
            <a:endParaRPr kumimoji="1" lang="ja-JP" altLang="en-US" dirty="0">
              <a:latin typeface="SF Pro Regular" pitchFamily="2" charset="0"/>
              <a:ea typeface="Noto Sans CJK SC" panose="020B05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A2A6C1-D3BE-834E-9D14-C8AF6D0FE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专项内容：</a:t>
            </a:r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pPr lvl="1"/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pPr lvl="1"/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可靠性：保证版本的长时间稳定运行，建议运行时长 </a:t>
            </a:r>
            <a:r>
              <a:rPr lang="en-US" altLang="zh-CN" dirty="0">
                <a:latin typeface="SF Pro Regular" pitchFamily="2" charset="0"/>
                <a:ea typeface="Noto Sans CJK SC" panose="020B0500000000000000" pitchFamily="34" charset="-128"/>
              </a:rPr>
              <a:t>7*24</a:t>
            </a:r>
          </a:p>
          <a:p>
            <a:pPr lvl="1"/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pPr lvl="1"/>
            <a:r>
              <a:rPr lang="ja-JP" altLang="en-US" dirty="0">
                <a:latin typeface="SF Pro Regular" pitchFamily="2" charset="0"/>
                <a:ea typeface="Noto Sans CJK SC" panose="020B0500000000000000" pitchFamily="34" charset="-128"/>
              </a:rPr>
              <a:t>软件包 </a:t>
            </a:r>
            <a:r>
              <a:rPr lang="en-US" altLang="zh-CN" dirty="0">
                <a:latin typeface="SF Pro Regular" pitchFamily="2" charset="0"/>
                <a:ea typeface="Noto Sans CJK SC" panose="020B0500000000000000" pitchFamily="34" charset="-128"/>
              </a:rPr>
              <a:t>fuzz </a:t>
            </a:r>
            <a:r>
              <a:rPr lang="ja-JP" altLang="en-US" dirty="0">
                <a:latin typeface="SF Pro Regular" pitchFamily="2" charset="0"/>
                <a:ea typeface="Noto Sans CJK SC" panose="020B0500000000000000" pitchFamily="34" charset="-128"/>
              </a:rPr>
              <a:t>测试</a:t>
            </a:r>
            <a:endParaRPr lang="en-US" altLang="ja-JP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pPr lvl="1"/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pPr lvl="1"/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兼容性测试：南向硬件测试</a:t>
            </a:r>
            <a:endParaRPr kumimoji="1"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43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A25D1A-CBA7-B5DD-E892-54845D072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测试阶段</a:t>
            </a:r>
            <a:r>
              <a:rPr lang="en-US" altLang="zh-CN" dirty="0">
                <a:latin typeface="SF Pro Regular" pitchFamily="2" charset="0"/>
                <a:ea typeface="Noto Sans CJK SC" panose="020B0500000000000000" pitchFamily="34" charset="-128"/>
              </a:rPr>
              <a:t> (3/5)</a:t>
            </a:r>
            <a:endParaRPr kumimoji="1" lang="ja-JP" altLang="en-US" dirty="0">
              <a:latin typeface="SF Pro Regular" pitchFamily="2" charset="0"/>
              <a:ea typeface="Noto Sans CJK SC" panose="020B05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A2A6C1-D3BE-834E-9D14-C8AF6D0FE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继承特性 </a:t>
            </a:r>
            <a:r>
              <a:rPr lang="en-US" altLang="zh-CN" dirty="0">
                <a:latin typeface="SF Pro Regular" pitchFamily="2" charset="0"/>
                <a:ea typeface="Noto Sans CJK SC" panose="020B0500000000000000" pitchFamily="34" charset="-128"/>
              </a:rPr>
              <a:t>/ </a:t>
            </a: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新特性的自动化全量验证</a:t>
            </a:r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系统集成验证</a:t>
            </a:r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软件包管理测试</a:t>
            </a:r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问题单回归</a:t>
            </a:r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专项内容：</a:t>
            </a:r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pPr lvl="1"/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pPr lvl="1"/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性能、可靠性、文档测试、南向兼容性测试</a:t>
            </a:r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2085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A25D1A-CBA7-B5DD-E892-54845D072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测试阶段</a:t>
            </a:r>
            <a:r>
              <a:rPr lang="en-US" altLang="zh-CN" dirty="0">
                <a:latin typeface="SF Pro Regular" pitchFamily="2" charset="0"/>
                <a:ea typeface="Noto Sans CJK SC" panose="020B0500000000000000" pitchFamily="34" charset="-128"/>
              </a:rPr>
              <a:t> (4/5)</a:t>
            </a:r>
            <a:endParaRPr kumimoji="1" lang="ja-JP" altLang="en-US" dirty="0">
              <a:latin typeface="SF Pro Regular" pitchFamily="2" charset="0"/>
              <a:ea typeface="Noto Sans CJK SC" panose="020B05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A2A6C1-D3BE-834E-9D14-C8AF6D0FE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交付特性 </a:t>
            </a:r>
            <a:r>
              <a:rPr lang="en-US" altLang="zh-CN" dirty="0">
                <a:latin typeface="SF Pro Regular" pitchFamily="2" charset="0"/>
                <a:ea typeface="Noto Sans CJK SC" panose="020B0500000000000000" pitchFamily="34" charset="-128"/>
              </a:rPr>
              <a:t>/ </a:t>
            </a: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组件的全量测试</a:t>
            </a:r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系统集成验证</a:t>
            </a:r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软件包管理测试</a:t>
            </a:r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问题单回归</a:t>
            </a:r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专项内容：</a:t>
            </a:r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pPr lvl="1"/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pPr lvl="1"/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安全 </a:t>
            </a:r>
            <a:r>
              <a:rPr lang="en-US" altLang="zh-CN" dirty="0">
                <a:latin typeface="SF Pro Regular" pitchFamily="2" charset="0"/>
                <a:ea typeface="Noto Sans CJK SC" panose="020B0500000000000000" pitchFamily="34" charset="-128"/>
              </a:rPr>
              <a:t>CVE </a:t>
            </a: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扫描、可靠性、性能、文档测试、南向兼容性测试</a:t>
            </a:r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5670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A25D1A-CBA7-B5DD-E892-54845D072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测试阶段</a:t>
            </a:r>
            <a:r>
              <a:rPr lang="en-US" altLang="zh-CN" dirty="0">
                <a:latin typeface="SF Pro Regular" pitchFamily="2" charset="0"/>
                <a:ea typeface="Noto Sans CJK SC" panose="020B0500000000000000" pitchFamily="34" charset="-128"/>
              </a:rPr>
              <a:t> (5/5)</a:t>
            </a:r>
            <a:endParaRPr kumimoji="1" lang="ja-JP" altLang="en-US" dirty="0">
              <a:latin typeface="SF Pro Regular" pitchFamily="2" charset="0"/>
              <a:ea typeface="Noto Sans CJK SC" panose="020B05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A2A6C1-D3BE-834E-9D14-C8AF6D0FE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交付特性 </a:t>
            </a:r>
            <a:r>
              <a:rPr lang="en-US" altLang="zh-CN" dirty="0">
                <a:latin typeface="SF Pro Regular" pitchFamily="2" charset="0"/>
                <a:ea typeface="Noto Sans CJK SC" panose="020B0500000000000000" pitchFamily="34" charset="-128"/>
              </a:rPr>
              <a:t>/ </a:t>
            </a: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组件的自动化全量测试</a:t>
            </a:r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系统集成自动化测试项执行</a:t>
            </a:r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pPr marL="0" indent="0">
              <a:buNone/>
            </a:pPr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问题单全量回归</a:t>
            </a:r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专项内容：</a:t>
            </a:r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pPr lvl="1"/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pPr lvl="1"/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交付件病毒扫描、文档测试</a:t>
            </a:r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4457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A25D1A-CBA7-B5DD-E892-54845D072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专项测试：软件包管理测试</a:t>
            </a:r>
            <a:endParaRPr kumimoji="1" lang="ja-JP" altLang="en-US" dirty="0">
              <a:latin typeface="SF Pro Regular" pitchFamily="2" charset="0"/>
              <a:ea typeface="Noto Sans CJK SC" panose="020B05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A2A6C1-D3BE-834E-9D14-C8AF6D0FE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软件版本变更检查</a:t>
            </a:r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pPr lvl="1"/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pPr lvl="1"/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检查前序版本的代码变动是否在当前版本继承，保证代码不漏合</a:t>
            </a:r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pPr lvl="1"/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多动态库检查</a:t>
            </a:r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pPr lvl="1"/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pPr lvl="1"/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检查软件是否存在多个版本动态库（存在编译自依赖软件包升级方式不规范）</a:t>
            </a:r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pPr lvl="1"/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目前测试小队日常负责测试</a:t>
            </a:r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pPr lvl="1"/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pPr lvl="1"/>
            <a:r>
              <a:rPr lang="en-US" altLang="zh-CN" dirty="0">
                <a:latin typeface="SF Pro Regular" pitchFamily="2" charset="0"/>
                <a:ea typeface="Noto Sans CJK SC" panose="020B0500000000000000" pitchFamily="34" charset="-128"/>
              </a:rPr>
              <a:t>Node.js</a:t>
            </a:r>
            <a:r>
              <a:rPr lang="ja-JP" altLang="en-US" dirty="0">
                <a:latin typeface="SF Pro Regular" pitchFamily="2" charset="0"/>
                <a:ea typeface="Noto Sans CJK SC" panose="020B0500000000000000" pitchFamily="34" charset="-128"/>
              </a:rPr>
              <a:t>、</a:t>
            </a:r>
            <a:r>
              <a:rPr lang="en-US" altLang="zh-CN" dirty="0">
                <a:latin typeface="SF Pro Regular" pitchFamily="2" charset="0"/>
                <a:ea typeface="Noto Sans CJK SC" panose="020B0500000000000000" pitchFamily="34" charset="-128"/>
              </a:rPr>
              <a:t>QEMU</a:t>
            </a: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、</a:t>
            </a:r>
            <a:r>
              <a:rPr lang="en-US" altLang="zh-CN" dirty="0">
                <a:latin typeface="SF Pro Regular" pitchFamily="2" charset="0"/>
                <a:ea typeface="Noto Sans CJK SC" panose="020B0500000000000000" pitchFamily="34" charset="-128"/>
              </a:rPr>
              <a:t>MySQL</a:t>
            </a: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、</a:t>
            </a:r>
            <a:r>
              <a:rPr lang="en-US" altLang="zh-CN" dirty="0">
                <a:latin typeface="SF Pro Regular" pitchFamily="2" charset="0"/>
                <a:ea typeface="Noto Sans CJK SC" panose="020B0500000000000000" pitchFamily="34" charset="-128"/>
              </a:rPr>
              <a:t>Chromium</a:t>
            </a: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、</a:t>
            </a:r>
            <a:r>
              <a:rPr lang="en-US" altLang="zh-CN" dirty="0">
                <a:latin typeface="SF Pro Regular" pitchFamily="2" charset="0"/>
                <a:ea typeface="Noto Sans CJK SC" panose="020B0500000000000000" pitchFamily="34" charset="-128"/>
              </a:rPr>
              <a:t>Firefox</a:t>
            </a: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、</a:t>
            </a:r>
            <a:r>
              <a:rPr lang="en-US" altLang="zh-CN" dirty="0">
                <a:latin typeface="SF Pro Regular" pitchFamily="2" charset="0"/>
                <a:ea typeface="Noto Sans CJK SC" panose="020B0500000000000000" pitchFamily="34" charset="-128"/>
              </a:rPr>
              <a:t>DDE</a:t>
            </a: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、</a:t>
            </a:r>
            <a:r>
              <a:rPr lang="en-US" altLang="zh-CN" dirty="0">
                <a:latin typeface="SF Pro Regular" pitchFamily="2" charset="0"/>
                <a:ea typeface="Noto Sans CJK SC" panose="020B0500000000000000" pitchFamily="34" charset="-128"/>
              </a:rPr>
              <a:t>GIMP</a:t>
            </a: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、</a:t>
            </a:r>
            <a:r>
              <a:rPr lang="en-US" altLang="zh-CN" dirty="0">
                <a:latin typeface="SF Pro Regular" pitchFamily="2" charset="0"/>
                <a:ea typeface="Noto Sans CJK SC" panose="020B0500000000000000" pitchFamily="34" charset="-128"/>
              </a:rPr>
              <a:t>Thunderbird</a:t>
            </a: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、</a:t>
            </a:r>
            <a:r>
              <a:rPr lang="en-US" altLang="zh-CN" dirty="0">
                <a:latin typeface="SF Pro Regular" pitchFamily="2" charset="0"/>
                <a:ea typeface="Noto Sans CJK SC" panose="020B0500000000000000" pitchFamily="34" charset="-128"/>
              </a:rPr>
              <a:t>LibreOffice</a:t>
            </a: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、</a:t>
            </a:r>
            <a:r>
              <a:rPr lang="en-US" altLang="zh-CN" dirty="0">
                <a:latin typeface="SF Pro Regular" pitchFamily="2" charset="0"/>
                <a:ea typeface="Noto Sans CJK SC" panose="020B0500000000000000" pitchFamily="34" charset="-128"/>
              </a:rPr>
              <a:t>VLC</a:t>
            </a: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、</a:t>
            </a:r>
            <a:r>
              <a:rPr lang="en-US" altLang="zh-CN" dirty="0">
                <a:latin typeface="SF Pro Regular" pitchFamily="2" charset="0"/>
                <a:ea typeface="Noto Sans CJK SC" panose="020B0500000000000000" pitchFamily="34" charset="-128"/>
              </a:rPr>
              <a:t>HPC</a:t>
            </a: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、</a:t>
            </a:r>
            <a:r>
              <a:rPr lang="en-US" altLang="zh-CN" dirty="0" err="1">
                <a:latin typeface="SF Pro Regular" pitchFamily="2" charset="0"/>
                <a:ea typeface="Noto Sans CJK SC" panose="020B0500000000000000" pitchFamily="34" charset="-128"/>
              </a:rPr>
              <a:t>Autopkgtest</a:t>
            </a:r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0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A25D1A-CBA7-B5DD-E892-54845D072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专项测试：安全测试</a:t>
            </a:r>
            <a:endParaRPr kumimoji="1" lang="ja-JP" altLang="en-US" dirty="0">
              <a:latin typeface="SF Pro Regular" pitchFamily="2" charset="0"/>
              <a:ea typeface="Noto Sans CJK SC" panose="020B05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A2A6C1-D3BE-834E-9D14-C8AF6D0FE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整体安全测试涵盖的方面</a:t>
            </a:r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pPr lvl="1"/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pPr lvl="1"/>
            <a:r>
              <a:rPr lang="en-US" altLang="zh-CN" dirty="0">
                <a:latin typeface="SF Pro Regular" pitchFamily="2" charset="0"/>
                <a:ea typeface="Noto Sans CJK SC" panose="020B0500000000000000" pitchFamily="34" charset="-128"/>
              </a:rPr>
              <a:t>Linux </a:t>
            </a: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系统安全配置 </a:t>
            </a:r>
            <a:r>
              <a:rPr lang="en-US" altLang="zh-CN" dirty="0">
                <a:latin typeface="SF Pro Regular" pitchFamily="2" charset="0"/>
                <a:ea typeface="Noto Sans CJK SC" panose="020B0500000000000000" pitchFamily="34" charset="-128"/>
              </a:rPr>
              <a:t>/ </a:t>
            </a: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权限管理等</a:t>
            </a:r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pPr lvl="1"/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pPr lvl="1"/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特性涉及到的安全需求验证</a:t>
            </a:r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pPr lvl="1"/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pPr lvl="1"/>
            <a:r>
              <a:rPr lang="en-US" altLang="zh-CN" dirty="0">
                <a:latin typeface="SF Pro Regular" pitchFamily="2" charset="0"/>
                <a:ea typeface="Noto Sans CJK SC" panose="020B0500000000000000" pitchFamily="34" charset="-128"/>
              </a:rPr>
              <a:t>CVE </a:t>
            </a: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漏洞 </a:t>
            </a:r>
            <a:r>
              <a:rPr lang="en-US" altLang="zh-CN" dirty="0">
                <a:latin typeface="SF Pro Regular" pitchFamily="2" charset="0"/>
                <a:ea typeface="Noto Sans CJK SC" panose="020B0500000000000000" pitchFamily="34" charset="-128"/>
              </a:rPr>
              <a:t>/ </a:t>
            </a: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敏感信息 </a:t>
            </a:r>
            <a:r>
              <a:rPr lang="en-US" altLang="zh-CN" dirty="0">
                <a:latin typeface="SF Pro Regular" pitchFamily="2" charset="0"/>
                <a:ea typeface="Noto Sans CJK SC" panose="020B0500000000000000" pitchFamily="34" charset="-128"/>
              </a:rPr>
              <a:t>/ </a:t>
            </a: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端口矩阵 </a:t>
            </a:r>
            <a:r>
              <a:rPr lang="en-US" altLang="zh-CN" dirty="0">
                <a:latin typeface="SF Pro Regular" pitchFamily="2" charset="0"/>
                <a:ea typeface="Noto Sans CJK SC" panose="020B0500000000000000" pitchFamily="34" charset="-128"/>
              </a:rPr>
              <a:t>/ </a:t>
            </a: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交付件病毒扫描</a:t>
            </a:r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pPr lvl="1"/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pPr lvl="1"/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白盒安全测试</a:t>
            </a:r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6655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A25D1A-CBA7-B5DD-E892-54845D072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专项测试：安全测试</a:t>
            </a:r>
            <a:endParaRPr kumimoji="1" lang="ja-JP" altLang="en-US" dirty="0">
              <a:latin typeface="SF Pro Regular" pitchFamily="2" charset="0"/>
              <a:ea typeface="Noto Sans CJK SC" panose="020B05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A2A6C1-D3BE-834E-9D14-C8AF6D0FE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测试内容与测试工具</a:t>
            </a:r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pPr lvl="1"/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pPr lvl="1"/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开源软件漏洞、安全编译选项扫描：</a:t>
            </a:r>
            <a:r>
              <a:rPr lang="en-US" altLang="zh-CN" dirty="0" err="1">
                <a:latin typeface="SF Pro Regular" pitchFamily="2" charset="0"/>
                <a:ea typeface="Noto Sans CJK SC" panose="020B0500000000000000" pitchFamily="34" charset="-128"/>
              </a:rPr>
              <a:t>SecBinaryCheck</a:t>
            </a:r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pPr lvl="1"/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pPr lvl="1"/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敏感信息扫描：</a:t>
            </a:r>
            <a:r>
              <a:rPr lang="en-US" altLang="zh-CN" dirty="0" err="1">
                <a:latin typeface="SF Pro Regular" pitchFamily="2" charset="0"/>
                <a:ea typeface="Noto Sans CJK SC" panose="020B0500000000000000" pitchFamily="34" charset="-128"/>
              </a:rPr>
              <a:t>SenInfo</a:t>
            </a:r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pPr lvl="1"/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pPr lvl="1"/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病毒扫描：</a:t>
            </a:r>
            <a:r>
              <a:rPr lang="en-US" altLang="zh-CN" dirty="0">
                <a:latin typeface="SF Pro Regular" pitchFamily="2" charset="0"/>
                <a:ea typeface="Noto Sans CJK SC" panose="020B0500000000000000" pitchFamily="34" charset="-128"/>
              </a:rPr>
              <a:t>Kaspersky</a:t>
            </a: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、</a:t>
            </a:r>
            <a:r>
              <a:rPr lang="en-US" altLang="zh-CN" dirty="0">
                <a:latin typeface="SF Pro Regular" pitchFamily="2" charset="0"/>
                <a:ea typeface="Noto Sans CJK SC" panose="020B0500000000000000" pitchFamily="34" charset="-128"/>
              </a:rPr>
              <a:t>Bitdefender</a:t>
            </a: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、</a:t>
            </a:r>
            <a:r>
              <a:rPr lang="en-US" altLang="zh-CN" dirty="0" err="1">
                <a:latin typeface="SF Pro Regular" pitchFamily="2" charset="0"/>
                <a:ea typeface="Noto Sans CJK SC" panose="020B0500000000000000" pitchFamily="34" charset="-128"/>
              </a:rPr>
              <a:t>OfficeScan</a:t>
            </a:r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pPr lvl="1"/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pPr lvl="1"/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开放端口扫描：</a:t>
            </a:r>
            <a:r>
              <a:rPr lang="en-US" altLang="zh-CN" dirty="0">
                <a:latin typeface="SF Pro Regular" pitchFamily="2" charset="0"/>
                <a:ea typeface="Noto Sans CJK SC" panose="020B0500000000000000" pitchFamily="34" charset="-128"/>
              </a:rPr>
              <a:t>Nmap</a:t>
            </a:r>
          </a:p>
        </p:txBody>
      </p:sp>
    </p:spTree>
    <p:extLst>
      <p:ext uri="{BB962C8B-B14F-4D97-AF65-F5344CB8AC3E}">
        <p14:creationId xmlns:p14="http://schemas.microsoft.com/office/powerpoint/2010/main" val="49400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B4E17A-563C-B9B8-DF79-9E89B828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SF Pro Regular" pitchFamily="2" charset="0"/>
                <a:ea typeface="Noto Sans CJK SC" panose="020B0500000000000000" pitchFamily="34" charset="-128"/>
              </a:rPr>
              <a:t>openEuler</a:t>
            </a:r>
            <a:r>
              <a:rPr lang="en-US" altLang="zh-CN" dirty="0">
                <a:latin typeface="SF Pro Regular" pitchFamily="2" charset="0"/>
                <a:ea typeface="Noto Sans CJK SC" panose="020B0500000000000000" pitchFamily="34" charset="-128"/>
              </a:rPr>
              <a:t> 23.03 </a:t>
            </a: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版本背景</a:t>
            </a:r>
            <a:endParaRPr kumimoji="1" lang="ja-JP" altLang="en-US" dirty="0">
              <a:latin typeface="SF Pro Regular" pitchFamily="2" charset="0"/>
              <a:ea typeface="Noto Sans CJK SC" panose="020B05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D60C68-2699-BDB4-A6EA-A6A5BC65A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SF Pro Regular" pitchFamily="2" charset="0"/>
                <a:ea typeface="Noto Sans CJK SC" panose="020B0500000000000000" pitchFamily="34" charset="-128"/>
              </a:rPr>
              <a:t>基于 </a:t>
            </a:r>
            <a:r>
              <a:rPr kumimoji="1" lang="en-US" altLang="zh-CN" dirty="0">
                <a:latin typeface="SF Pro Regular" pitchFamily="2" charset="0"/>
                <a:ea typeface="Noto Sans CJK SC" panose="020B0500000000000000" pitchFamily="34" charset="-128"/>
              </a:rPr>
              <a:t>Linux 6.1 </a:t>
            </a:r>
            <a:r>
              <a:rPr kumimoji="1" lang="zh-CN" altLang="en-US" dirty="0">
                <a:latin typeface="SF Pro Regular" pitchFamily="2" charset="0"/>
                <a:ea typeface="Noto Sans CJK SC" panose="020B0500000000000000" pitchFamily="34" charset="-128"/>
              </a:rPr>
              <a:t>版本内核</a:t>
            </a:r>
            <a:endParaRPr kumimoji="1"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面向服务器、云、边缘计算和嵌入式场景</a:t>
            </a:r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提供更多新特性和功能扩展</a:t>
            </a:r>
            <a:endParaRPr kumimoji="1" lang="ja-JP" altLang="en-US" dirty="0">
              <a:latin typeface="SF Pro Regular" pitchFamily="2" charset="0"/>
              <a:ea typeface="Noto Sans CJK SC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9515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A25D1A-CBA7-B5DD-E892-54845D072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测试阶段</a:t>
            </a:r>
            <a:r>
              <a:rPr lang="en-US" altLang="zh-CN" dirty="0">
                <a:latin typeface="SF Pro Regular" pitchFamily="2" charset="0"/>
                <a:ea typeface="Noto Sans CJK SC" panose="020B0500000000000000" pitchFamily="34" charset="-128"/>
              </a:rPr>
              <a:t> (1/5)</a:t>
            </a:r>
            <a:endParaRPr kumimoji="1" lang="ja-JP" altLang="en-US" dirty="0">
              <a:latin typeface="SF Pro Regular" pitchFamily="2" charset="0"/>
              <a:ea typeface="Noto Sans CJK SC" panose="020B05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A2A6C1-D3BE-834E-9D14-C8AF6D0FE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latin typeface="SF Pro Regular" pitchFamily="2" charset="0"/>
                <a:ea typeface="Noto Sans CJK SC" panose="020B0500000000000000" pitchFamily="34" charset="-128"/>
              </a:rPr>
              <a:t>继承特性</a:t>
            </a:r>
            <a:r>
              <a:rPr kumimoji="1" lang="zh-CN" altLang="en-US" dirty="0">
                <a:latin typeface="SF Pro Regular" pitchFamily="2" charset="0"/>
                <a:ea typeface="Noto Sans CJK SC" panose="020B0500000000000000" pitchFamily="34" charset="-128"/>
                <a:cs typeface="SF Pro Display" pitchFamily="50" charset="0"/>
              </a:rPr>
              <a:t> </a:t>
            </a:r>
            <a:r>
              <a:rPr kumimoji="1" lang="en-US" altLang="zh-CN" dirty="0">
                <a:latin typeface="SF Pro Regular" pitchFamily="2" charset="0"/>
                <a:ea typeface="Noto Sans CJK SC" panose="020B0500000000000000" pitchFamily="34" charset="-128"/>
                <a:cs typeface="SF Pro Display" pitchFamily="50" charset="0"/>
              </a:rPr>
              <a:t>/ </a:t>
            </a:r>
            <a:r>
              <a:rPr kumimoji="1" lang="zh-CN" altLang="en-US" dirty="0">
                <a:latin typeface="SF Pro Regular" pitchFamily="2" charset="0"/>
                <a:ea typeface="Noto Sans CJK SC" panose="020B0500000000000000" pitchFamily="34" charset="-128"/>
              </a:rPr>
              <a:t>新特性的基本功能</a:t>
            </a:r>
            <a:endParaRPr kumimoji="1"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pPr lvl="1"/>
            <a:endParaRPr kumimoji="1"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pPr lvl="1"/>
            <a:r>
              <a:rPr kumimoji="1" lang="zh-CN" altLang="en-US" dirty="0">
                <a:latin typeface="SF Pro Regular" pitchFamily="2" charset="0"/>
                <a:ea typeface="Noto Sans CJK SC" panose="020B0500000000000000" pitchFamily="34" charset="-128"/>
              </a:rPr>
              <a:t>整体测试策略覆盖新需求、继承需求的测试分析和执行，明确各个测试周期的测试策略及出入口标准，指导后续测试活动</a:t>
            </a:r>
            <a:endParaRPr kumimoji="1"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pPr lvl="1"/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pPr lvl="1"/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继承特性包括：内核、容器、虚拟化、编译器、桌面环境、南向兼容性、北向兼容性、软件及组件支持、安装部署、加密算法等</a:t>
            </a:r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8920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A25D1A-CBA7-B5DD-E892-54845D072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继承特性的测试</a:t>
            </a:r>
            <a:endParaRPr kumimoji="1" lang="ja-JP" altLang="en-US" dirty="0">
              <a:latin typeface="SF Pro Regular" pitchFamily="2" charset="0"/>
              <a:ea typeface="Noto Sans CJK SC" panose="020B05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A2A6C1-D3BE-834E-9D14-C8AF6D0FE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latin typeface="SF Pro Regular" pitchFamily="2" charset="0"/>
                <a:ea typeface="Noto Sans CJK SC" panose="020B0500000000000000" pitchFamily="34" charset="-128"/>
              </a:rPr>
              <a:t>内核、容器、虚拟化</a:t>
            </a: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、</a:t>
            </a:r>
            <a:r>
              <a:rPr lang="en-US" altLang="zh-CN" dirty="0">
                <a:latin typeface="SF Pro Regular" pitchFamily="2" charset="0"/>
                <a:ea typeface="Noto Sans CJK SC" panose="020B0500000000000000" pitchFamily="34" charset="-128"/>
              </a:rPr>
              <a:t>RISC-V </a:t>
            </a: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方面</a:t>
            </a:r>
            <a:endParaRPr kumimoji="1"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pPr lvl="1"/>
            <a:endParaRPr kumimoji="1"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pPr lvl="1"/>
            <a:r>
              <a:rPr kumimoji="1" lang="zh-CN" altLang="en-US" dirty="0">
                <a:latin typeface="SF Pro Regular" pitchFamily="2" charset="0"/>
                <a:ea typeface="Noto Sans CJK SC" panose="020B0500000000000000" pitchFamily="34" charset="-128"/>
              </a:rPr>
              <a:t>以树莓</a:t>
            </a: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派、荔枝派等为硬件，以 </a:t>
            </a:r>
            <a:r>
              <a:rPr lang="en-US" altLang="zh-CN" dirty="0">
                <a:latin typeface="SF Pro Regular" pitchFamily="2" charset="0"/>
                <a:ea typeface="Noto Sans CJK SC" panose="020B0500000000000000" pitchFamily="34" charset="-128"/>
              </a:rPr>
              <a:t>QEMU </a:t>
            </a: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为 </a:t>
            </a:r>
            <a:r>
              <a:rPr lang="en-US" altLang="zh-CN" dirty="0">
                <a:latin typeface="SF Pro Regular" pitchFamily="2" charset="0"/>
                <a:ea typeface="Noto Sans CJK SC" panose="020B0500000000000000" pitchFamily="34" charset="-128"/>
              </a:rPr>
              <a:t>RISC-V </a:t>
            </a: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架构的虚拟实现，测试 </a:t>
            </a:r>
            <a:r>
              <a:rPr lang="en-US" altLang="zh-CN" dirty="0" err="1">
                <a:latin typeface="SF Pro Regular" pitchFamily="2" charset="0"/>
                <a:ea typeface="Noto Sans CJK SC" panose="020B0500000000000000" pitchFamily="34" charset="-128"/>
              </a:rPr>
              <a:t>OpenEuler</a:t>
            </a:r>
            <a:r>
              <a:rPr lang="en-US" altLang="zh-CN" dirty="0">
                <a:latin typeface="SF Pro Regular" pitchFamily="2" charset="0"/>
                <a:ea typeface="Noto Sans CJK SC" panose="020B0500000000000000" pitchFamily="34" charset="-128"/>
              </a:rPr>
              <a:t> </a:t>
            </a: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在各平台运行时的可用性</a:t>
            </a:r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pPr lvl="1"/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pPr lvl="1"/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使用 </a:t>
            </a:r>
            <a:r>
              <a:rPr lang="en-US" altLang="zh-CN" dirty="0">
                <a:latin typeface="SF Pro Regular" pitchFamily="2" charset="0"/>
                <a:ea typeface="Noto Sans CJK SC" panose="020B0500000000000000" pitchFamily="34" charset="-128"/>
              </a:rPr>
              <a:t>Docker</a:t>
            </a: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、</a:t>
            </a:r>
            <a:r>
              <a:rPr lang="en-US" altLang="zh-CN" dirty="0" err="1">
                <a:latin typeface="SF Pro Regular" pitchFamily="2" charset="0"/>
                <a:ea typeface="Noto Sans CJK SC" panose="020B0500000000000000" pitchFamily="34" charset="-128"/>
              </a:rPr>
              <a:t>isula</a:t>
            </a: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，测试容器引擎原有功能完整性和有效性</a:t>
            </a:r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pPr lvl="1"/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pPr lvl="1"/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手动或自动化测试在 </a:t>
            </a:r>
            <a:r>
              <a:rPr lang="en-US" altLang="zh-CN" dirty="0" err="1">
                <a:latin typeface="SF Pro Regular" pitchFamily="2" charset="0"/>
                <a:ea typeface="Noto Sans CJK SC" panose="020B0500000000000000" pitchFamily="34" charset="-128"/>
              </a:rPr>
              <a:t>openEuler</a:t>
            </a:r>
            <a:r>
              <a:rPr lang="en-US" altLang="zh-CN" dirty="0">
                <a:latin typeface="SF Pro Regular" pitchFamily="2" charset="0"/>
                <a:ea typeface="Noto Sans CJK SC" panose="020B0500000000000000" pitchFamily="34" charset="-128"/>
              </a:rPr>
              <a:t> </a:t>
            </a: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中，桌面虚拟化软件的兼容性</a:t>
            </a:r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pPr lvl="1"/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pPr lvl="1"/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测试常用</a:t>
            </a:r>
            <a:r>
              <a:rPr lang="en-US" altLang="zh-CN" dirty="0">
                <a:latin typeface="SF Pro Regular" pitchFamily="2" charset="0"/>
                <a:ea typeface="Noto Sans CJK SC" panose="020B0500000000000000" pitchFamily="34" charset="-128"/>
              </a:rPr>
              <a:t> Linux </a:t>
            </a: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发行版与 </a:t>
            </a:r>
            <a:r>
              <a:rPr lang="en-US" altLang="zh-CN" dirty="0" err="1">
                <a:latin typeface="SF Pro Regular" pitchFamily="2" charset="0"/>
                <a:ea typeface="Noto Sans CJK SC" panose="020B0500000000000000" pitchFamily="34" charset="-128"/>
              </a:rPr>
              <a:t>openEuler</a:t>
            </a:r>
            <a:r>
              <a:rPr lang="en-US" altLang="zh-CN" dirty="0">
                <a:latin typeface="SF Pro Regular" pitchFamily="2" charset="0"/>
                <a:ea typeface="Noto Sans CJK SC" panose="020B0500000000000000" pitchFamily="34" charset="-128"/>
              </a:rPr>
              <a:t> </a:t>
            </a: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之间虚拟机镜像的支持</a:t>
            </a:r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2489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A25D1A-CBA7-B5DD-E892-54845D072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继承特性的测试</a:t>
            </a:r>
            <a:endParaRPr kumimoji="1" lang="ja-JP" altLang="en-US" dirty="0">
              <a:latin typeface="SF Pro Regular" pitchFamily="2" charset="0"/>
              <a:ea typeface="Noto Sans CJK SC" panose="020B05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A2A6C1-D3BE-834E-9D14-C8AF6D0FE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latin typeface="SF Pro Regular" pitchFamily="2" charset="0"/>
                <a:ea typeface="Noto Sans CJK SC" panose="020B0500000000000000" pitchFamily="34" charset="-128"/>
              </a:rPr>
              <a:t>桌面、软件、算法、安装部署</a:t>
            </a: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方面</a:t>
            </a:r>
            <a:endParaRPr kumimoji="1"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pPr marL="457200" lvl="1" indent="0">
              <a:buNone/>
            </a:pPr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pPr lvl="1"/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手动或自动化测试桌面环境的兼容性，如 </a:t>
            </a:r>
            <a:r>
              <a:rPr lang="en-US" altLang="zh-CN" dirty="0">
                <a:latin typeface="SF Pro Regular" pitchFamily="2" charset="0"/>
                <a:ea typeface="Noto Sans CJK SC" panose="020B0500000000000000" pitchFamily="34" charset="-128"/>
              </a:rPr>
              <a:t>DDE</a:t>
            </a: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、</a:t>
            </a:r>
            <a:r>
              <a:rPr lang="en-US" altLang="zh-CN" dirty="0">
                <a:latin typeface="SF Pro Regular" pitchFamily="2" charset="0"/>
                <a:ea typeface="Noto Sans CJK SC" panose="020B0500000000000000" pitchFamily="34" charset="-128"/>
              </a:rPr>
              <a:t>UKUI</a:t>
            </a: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、</a:t>
            </a:r>
            <a:r>
              <a:rPr lang="en-US" altLang="zh-CN" dirty="0" err="1">
                <a:latin typeface="SF Pro Regular" pitchFamily="2" charset="0"/>
                <a:ea typeface="Noto Sans CJK SC" panose="020B0500000000000000" pitchFamily="34" charset="-128"/>
              </a:rPr>
              <a:t>xfce</a:t>
            </a: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、</a:t>
            </a:r>
            <a:r>
              <a:rPr lang="en-US" altLang="zh-CN" dirty="0">
                <a:latin typeface="SF Pro Regular" pitchFamily="2" charset="0"/>
                <a:ea typeface="Noto Sans CJK SC" panose="020B0500000000000000" pitchFamily="34" charset="-128"/>
              </a:rPr>
              <a:t>gnome</a:t>
            </a: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、</a:t>
            </a:r>
            <a:r>
              <a:rPr lang="en-US" altLang="zh-CN" dirty="0">
                <a:latin typeface="SF Pro Regular" pitchFamily="2" charset="0"/>
                <a:ea typeface="Noto Sans CJK SC" panose="020B0500000000000000" pitchFamily="34" charset="-128"/>
              </a:rPr>
              <a:t>Kiran</a:t>
            </a: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、</a:t>
            </a:r>
            <a:r>
              <a:rPr lang="en-US" altLang="zh-CN" dirty="0">
                <a:latin typeface="SF Pro Regular" pitchFamily="2" charset="0"/>
                <a:ea typeface="Noto Sans CJK SC" panose="020B0500000000000000" pitchFamily="34" charset="-128"/>
              </a:rPr>
              <a:t>Cinnamon </a:t>
            </a: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桌面</a:t>
            </a:r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pPr lvl="1"/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pPr lvl="1"/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手动或自动化测试既有软件</a:t>
            </a:r>
            <a:r>
              <a:rPr kumimoji="1" lang="zh-CN" altLang="en-US" dirty="0">
                <a:latin typeface="SF Pro Regular" pitchFamily="2" charset="0"/>
                <a:ea typeface="Noto Sans CJK SC" panose="020B0500000000000000" pitchFamily="34" charset="-128"/>
              </a:rPr>
              <a:t>、算法</a:t>
            </a: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的兼容性，如 </a:t>
            </a:r>
            <a:r>
              <a:rPr lang="en-US" altLang="zh-CN" dirty="0">
                <a:latin typeface="SF Pro Regular" pitchFamily="2" charset="0"/>
                <a:ea typeface="Noto Sans CJK SC" panose="020B0500000000000000" pitchFamily="34" charset="-128"/>
              </a:rPr>
              <a:t>HA</a:t>
            </a: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、</a:t>
            </a:r>
            <a:r>
              <a:rPr lang="en-US" altLang="zh-CN" dirty="0" err="1">
                <a:latin typeface="SF Pro Regular" pitchFamily="2" charset="0"/>
                <a:ea typeface="Noto Sans CJK SC" panose="020B0500000000000000" pitchFamily="34" charset="-128"/>
              </a:rPr>
              <a:t>KubeSphere</a:t>
            </a: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、国密算法、鲲鹏加速引擎等</a:t>
            </a:r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7451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A25D1A-CBA7-B5DD-E892-54845D072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测试阶段</a:t>
            </a:r>
            <a:r>
              <a:rPr lang="en-US" altLang="zh-CN" dirty="0">
                <a:latin typeface="SF Pro Regular" pitchFamily="2" charset="0"/>
                <a:ea typeface="Noto Sans CJK SC" panose="020B0500000000000000" pitchFamily="34" charset="-128"/>
              </a:rPr>
              <a:t> (1/5)</a:t>
            </a:r>
            <a:endParaRPr kumimoji="1" lang="ja-JP" altLang="en-US" dirty="0">
              <a:latin typeface="SF Pro Regular" pitchFamily="2" charset="0"/>
              <a:ea typeface="Noto Sans CJK SC" panose="020B05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A2A6C1-D3BE-834E-9D14-C8AF6D0FE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latin typeface="SF Pro Regular" pitchFamily="2" charset="0"/>
                <a:ea typeface="Noto Sans CJK SC" panose="020B0500000000000000" pitchFamily="34" charset="-128"/>
              </a:rPr>
              <a:t>交付重要组件</a:t>
            </a: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（</a:t>
            </a:r>
            <a:r>
              <a:rPr kumimoji="1" lang="zh-CN" altLang="en-US" dirty="0">
                <a:latin typeface="SF Pro Regular" pitchFamily="2" charset="0"/>
                <a:ea typeface="Noto Sans CJK SC" panose="020B0500000000000000" pitchFamily="34" charset="-128"/>
              </a:rPr>
              <a:t>内核、虚拟化、容器、编译器等）的功能完整性</a:t>
            </a:r>
            <a:endParaRPr kumimoji="1"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pPr lvl="1"/>
            <a:endParaRPr kumimoji="1" lang="en-US" altLang="ja-JP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pPr lvl="1"/>
            <a:r>
              <a:rPr kumimoji="1" lang="ja-JP" altLang="en-US" dirty="0">
                <a:latin typeface="SF Pro Regular" pitchFamily="2" charset="0"/>
                <a:ea typeface="Noto Sans CJK SC" panose="020B0500000000000000" pitchFamily="34" charset="-128"/>
              </a:rPr>
              <a:t>内核需求：</a:t>
            </a:r>
            <a:r>
              <a:rPr kumimoji="1" lang="en-US" altLang="zh-CN" dirty="0">
                <a:latin typeface="SF Pro Regular" pitchFamily="2" charset="0"/>
                <a:ea typeface="Noto Sans CJK SC" panose="020B0500000000000000" pitchFamily="34" charset="-128"/>
              </a:rPr>
              <a:t>Linux </a:t>
            </a:r>
            <a:r>
              <a:rPr kumimoji="1" lang="ja-JP" altLang="en-US" dirty="0">
                <a:latin typeface="SF Pro Regular" pitchFamily="2" charset="0"/>
                <a:ea typeface="Noto Sans CJK SC" panose="020B0500000000000000" pitchFamily="34" charset="-128"/>
              </a:rPr>
              <a:t>内核、</a:t>
            </a:r>
            <a:r>
              <a:rPr kumimoji="1" lang="en-US" altLang="zh-CN" dirty="0">
                <a:latin typeface="SF Pro Regular" pitchFamily="2" charset="0"/>
                <a:ea typeface="Noto Sans CJK SC" panose="020B0500000000000000" pitchFamily="34" charset="-128"/>
              </a:rPr>
              <a:t>OpenSSL</a:t>
            </a:r>
            <a:r>
              <a:rPr kumimoji="1" lang="zh-CN" altLang="en-US" dirty="0">
                <a:latin typeface="SF Pro Regular" pitchFamily="2" charset="0"/>
                <a:ea typeface="Noto Sans CJK SC" panose="020B0500000000000000" pitchFamily="34" charset="-128"/>
              </a:rPr>
              <a:t>、</a:t>
            </a:r>
            <a:r>
              <a:rPr kumimoji="1" lang="en-US" altLang="zh-CN" dirty="0" err="1">
                <a:latin typeface="SF Pro Regular" pitchFamily="2" charset="0"/>
                <a:ea typeface="Noto Sans CJK SC" panose="020B0500000000000000" pitchFamily="34" charset="-128"/>
              </a:rPr>
              <a:t>kmesh</a:t>
            </a:r>
            <a:r>
              <a:rPr kumimoji="1" lang="zh-CN" altLang="en-US" dirty="0">
                <a:latin typeface="SF Pro Regular" pitchFamily="2" charset="0"/>
                <a:ea typeface="Noto Sans CJK SC" panose="020B0500000000000000" pitchFamily="34" charset="-128"/>
              </a:rPr>
              <a:t>、</a:t>
            </a:r>
            <a:r>
              <a:rPr kumimoji="1" lang="en-US" altLang="zh-CN" dirty="0" err="1">
                <a:latin typeface="SF Pro Regular" pitchFamily="2" charset="0"/>
                <a:ea typeface="Noto Sans CJK SC" panose="020B0500000000000000" pitchFamily="34" charset="-128"/>
              </a:rPr>
              <a:t>kconfigDetector</a:t>
            </a:r>
            <a:r>
              <a:rPr kumimoji="1" lang="zh-CN" altLang="en-US" dirty="0">
                <a:latin typeface="SF Pro Regular" pitchFamily="2" charset="0"/>
                <a:ea typeface="Noto Sans CJK SC" panose="020B0500000000000000" pitchFamily="34" charset="-128"/>
              </a:rPr>
              <a:t>、</a:t>
            </a:r>
            <a:r>
              <a:rPr kumimoji="1" lang="ja-JP" altLang="en-US" dirty="0">
                <a:latin typeface="SF Pro Regular" pitchFamily="2" charset="0"/>
                <a:ea typeface="Noto Sans CJK SC" panose="020B0500000000000000" pitchFamily="34" charset="-128"/>
              </a:rPr>
              <a:t>树莓派</a:t>
            </a:r>
            <a:endParaRPr kumimoji="1" lang="en-US" altLang="ja-JP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pPr lvl="1"/>
            <a:endParaRPr kumimoji="1"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pPr lvl="1"/>
            <a:r>
              <a:rPr kumimoji="1" lang="zh-CN" altLang="en-US" dirty="0">
                <a:latin typeface="SF Pro Regular" pitchFamily="2" charset="0"/>
                <a:ea typeface="Noto Sans CJK SC" panose="020B0500000000000000" pitchFamily="34" charset="-128"/>
              </a:rPr>
              <a:t>虚拟化：虚拟机热迁移、</a:t>
            </a:r>
            <a:r>
              <a:rPr kumimoji="1" lang="en-US" altLang="zh-CN" dirty="0">
                <a:latin typeface="SF Pro Regular" pitchFamily="2" charset="0"/>
                <a:ea typeface="Noto Sans CJK SC" panose="020B0500000000000000" pitchFamily="34" charset="-128"/>
              </a:rPr>
              <a:t>DPU </a:t>
            </a:r>
            <a:r>
              <a:rPr kumimoji="1" lang="zh-CN" altLang="en-US" dirty="0">
                <a:latin typeface="SF Pro Regular" pitchFamily="2" charset="0"/>
                <a:ea typeface="Noto Sans CJK SC" panose="020B0500000000000000" pitchFamily="34" charset="-128"/>
              </a:rPr>
              <a:t>虚拟机热迁移（内核态 </a:t>
            </a:r>
            <a:r>
              <a:rPr kumimoji="1" lang="en-US" altLang="zh-CN" dirty="0" err="1">
                <a:latin typeface="SF Pro Regular" pitchFamily="2" charset="0"/>
                <a:ea typeface="Noto Sans CJK SC" panose="020B0500000000000000" pitchFamily="34" charset="-128"/>
              </a:rPr>
              <a:t>vDPA</a:t>
            </a:r>
            <a:r>
              <a:rPr kumimoji="1" lang="en-US" altLang="zh-CN" dirty="0">
                <a:latin typeface="SF Pro Regular" pitchFamily="2" charset="0"/>
                <a:ea typeface="Noto Sans CJK SC" panose="020B0500000000000000" pitchFamily="34" charset="-128"/>
              </a:rPr>
              <a:t> </a:t>
            </a:r>
            <a:r>
              <a:rPr kumimoji="1" lang="zh-CN" altLang="en-US" dirty="0">
                <a:latin typeface="SF Pro Regular" pitchFamily="2" charset="0"/>
                <a:ea typeface="Noto Sans CJK SC" panose="020B0500000000000000" pitchFamily="34" charset="-128"/>
              </a:rPr>
              <a:t>支持与异构网卡直通）</a:t>
            </a:r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pPr lvl="1"/>
            <a:endParaRPr kumimoji="1"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pPr lvl="1"/>
            <a:r>
              <a:rPr kumimoji="1" lang="zh-CN" altLang="en-US" dirty="0">
                <a:latin typeface="SF Pro Regular" pitchFamily="2" charset="0"/>
                <a:ea typeface="Noto Sans CJK SC" panose="020B0500000000000000" pitchFamily="34" charset="-128"/>
              </a:rPr>
              <a:t>容器：</a:t>
            </a:r>
            <a:r>
              <a:rPr kumimoji="1" lang="en-US" altLang="zh-CN" dirty="0" err="1">
                <a:latin typeface="SF Pro Regular" pitchFamily="2" charset="0"/>
                <a:ea typeface="Noto Sans CJK SC" panose="020B0500000000000000" pitchFamily="34" charset="-128"/>
              </a:rPr>
              <a:t>iSulad</a:t>
            </a:r>
            <a:r>
              <a:rPr kumimoji="1" lang="en-US" altLang="zh-CN" dirty="0">
                <a:latin typeface="SF Pro Regular" pitchFamily="2" charset="0"/>
                <a:ea typeface="Noto Sans CJK SC" panose="020B0500000000000000" pitchFamily="34" charset="-128"/>
              </a:rPr>
              <a:t> </a:t>
            </a:r>
            <a:r>
              <a:rPr kumimoji="1" lang="zh-CN" altLang="en-US" dirty="0">
                <a:latin typeface="SF Pro Regular" pitchFamily="2" charset="0"/>
                <a:ea typeface="Noto Sans CJK SC" panose="020B0500000000000000" pitchFamily="34" charset="-128"/>
              </a:rPr>
              <a:t>的 </a:t>
            </a:r>
            <a:r>
              <a:rPr kumimoji="1" lang="en-US" altLang="zh-CN" dirty="0">
                <a:latin typeface="SF Pro Regular" pitchFamily="2" charset="0"/>
                <a:ea typeface="Noto Sans CJK SC" panose="020B0500000000000000" pitchFamily="34" charset="-128"/>
              </a:rPr>
              <a:t>native network </a:t>
            </a:r>
            <a:r>
              <a:rPr kumimoji="1" lang="zh-CN" altLang="en-US" dirty="0">
                <a:latin typeface="SF Pro Regular" pitchFamily="2" charset="0"/>
                <a:ea typeface="Noto Sans CJK SC" panose="020B0500000000000000" pitchFamily="34" charset="-128"/>
              </a:rPr>
              <a:t>特性</a:t>
            </a:r>
            <a:endParaRPr kumimoji="1"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pPr lvl="1"/>
            <a:endParaRPr kumimoji="1"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pPr lvl="1"/>
            <a:r>
              <a:rPr kumimoji="1" lang="zh-CN" altLang="en-US" dirty="0">
                <a:latin typeface="SF Pro Regular" pitchFamily="2" charset="0"/>
                <a:ea typeface="Noto Sans CJK SC" panose="020B0500000000000000" pitchFamily="34" charset="-128"/>
              </a:rPr>
              <a:t>编译器：</a:t>
            </a:r>
            <a:r>
              <a:rPr kumimoji="1" lang="en-US" altLang="zh-CN" dirty="0">
                <a:latin typeface="SF Pro Regular" pitchFamily="2" charset="0"/>
                <a:ea typeface="Noto Sans CJK SC" panose="020B0500000000000000" pitchFamily="34" charset="-128"/>
              </a:rPr>
              <a:t>GCC </a:t>
            </a:r>
            <a:r>
              <a:rPr kumimoji="1" lang="zh-CN" altLang="en-US" dirty="0">
                <a:latin typeface="SF Pro Regular" pitchFamily="2" charset="0"/>
                <a:ea typeface="Noto Sans CJK SC" panose="020B0500000000000000" pitchFamily="34" charset="-128"/>
              </a:rPr>
              <a:t>支持 </a:t>
            </a:r>
            <a:r>
              <a:rPr kumimoji="1" lang="en-US" altLang="zh-CN" dirty="0">
                <a:latin typeface="SF Pro Regular" pitchFamily="2" charset="0"/>
                <a:ea typeface="Noto Sans CJK SC" panose="020B0500000000000000" pitchFamily="34" charset="-128"/>
              </a:rPr>
              <a:t>LTO </a:t>
            </a:r>
            <a:r>
              <a:rPr kumimoji="1" lang="zh-CN" altLang="en-US" dirty="0">
                <a:latin typeface="SF Pro Regular" pitchFamily="2" charset="0"/>
                <a:ea typeface="Noto Sans CJK SC" panose="020B0500000000000000" pitchFamily="34" charset="-128"/>
              </a:rPr>
              <a:t>复杂优化</a:t>
            </a:r>
            <a:endParaRPr kumimoji="1"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3450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A25D1A-CBA7-B5DD-E892-54845D072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测试阶段</a:t>
            </a:r>
            <a:r>
              <a:rPr lang="en-US" altLang="zh-CN" dirty="0">
                <a:latin typeface="SF Pro Regular" pitchFamily="2" charset="0"/>
                <a:ea typeface="Noto Sans CJK SC" panose="020B0500000000000000" pitchFamily="34" charset="-128"/>
              </a:rPr>
              <a:t> (1/5)</a:t>
            </a:r>
            <a:endParaRPr kumimoji="1" lang="ja-JP" altLang="en-US" dirty="0">
              <a:latin typeface="SF Pro Regular" pitchFamily="2" charset="0"/>
              <a:ea typeface="Noto Sans CJK SC" panose="020B05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A2A6C1-D3BE-834E-9D14-C8AF6D0FE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latin typeface="SF Pro Regular" pitchFamily="2" charset="0"/>
                <a:ea typeface="Noto Sans CJK SC" panose="020B0500000000000000" pitchFamily="34" charset="-128"/>
              </a:rPr>
              <a:t>系统集成：保证多组件多模块集成的正确性和整体系统的完整性</a:t>
            </a:r>
            <a:endParaRPr kumimoji="1"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endParaRPr kumimoji="1"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r>
              <a:rPr kumimoji="1" lang="zh-CN" altLang="en-US" dirty="0">
                <a:latin typeface="SF Pro Regular" pitchFamily="2" charset="0"/>
                <a:ea typeface="Noto Sans CJK SC" panose="020B0500000000000000" pitchFamily="34" charset="-128"/>
              </a:rPr>
              <a:t>通过软件包管理测试，对发布软件的可安装进行整体保证</a:t>
            </a:r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7353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A25D1A-CBA7-B5DD-E892-54845D072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测试阶段</a:t>
            </a:r>
            <a:r>
              <a:rPr lang="en-US" altLang="zh-CN" dirty="0">
                <a:latin typeface="SF Pro Regular" pitchFamily="2" charset="0"/>
                <a:ea typeface="Noto Sans CJK SC" panose="020B0500000000000000" pitchFamily="34" charset="-128"/>
              </a:rPr>
              <a:t> (1/5)</a:t>
            </a:r>
            <a:endParaRPr kumimoji="1" lang="ja-JP" altLang="en-US" dirty="0">
              <a:latin typeface="SF Pro Regular" pitchFamily="2" charset="0"/>
              <a:ea typeface="Noto Sans CJK SC" panose="020B05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A2A6C1-D3BE-834E-9D14-C8AF6D0FE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专项内容：</a:t>
            </a:r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pPr lvl="1"/>
            <a:endParaRPr kumimoji="1"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pPr lvl="1"/>
            <a:r>
              <a:rPr kumimoji="1" lang="zh-CN" altLang="en-US" dirty="0">
                <a:latin typeface="SF Pro Regular" pitchFamily="2" charset="0"/>
                <a:ea typeface="Noto Sans CJK SC" panose="020B0500000000000000" pitchFamily="34" charset="-128"/>
              </a:rPr>
              <a:t>性能：保证版本的性能满足发布基线标准，不能低于版本性能指标</a:t>
            </a:r>
            <a:endParaRPr kumimoji="1"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pPr lvl="1"/>
            <a:endParaRPr kumimoji="1"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pPr lvl="1"/>
            <a:r>
              <a:rPr kumimoji="1" lang="zh-CN" altLang="en-US" dirty="0">
                <a:latin typeface="SF Pro Regular" pitchFamily="2" charset="0"/>
                <a:ea typeface="Noto Sans CJK SC" panose="020B0500000000000000" pitchFamily="34" charset="-128"/>
              </a:rPr>
              <a:t>安全测试：进行安全 </a:t>
            </a:r>
            <a:r>
              <a:rPr kumimoji="1" lang="en-US" altLang="zh-CN" dirty="0">
                <a:latin typeface="SF Pro Regular" pitchFamily="2" charset="0"/>
                <a:ea typeface="Noto Sans CJK SC" panose="020B0500000000000000" pitchFamily="34" charset="-128"/>
              </a:rPr>
              <a:t>CVE </a:t>
            </a:r>
            <a:r>
              <a:rPr kumimoji="1" lang="zh-CN" altLang="en-US" dirty="0">
                <a:latin typeface="SF Pro Regular" pitchFamily="2" charset="0"/>
                <a:ea typeface="Noto Sans CJK SC" panose="020B0500000000000000" pitchFamily="34" charset="-128"/>
              </a:rPr>
              <a:t>漏洞、安全编译选项、敏感信息扫描</a:t>
            </a:r>
            <a:endParaRPr kumimoji="1"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pPr lvl="1"/>
            <a:endParaRPr kumimoji="1"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pPr lvl="1"/>
            <a:r>
              <a:rPr kumimoji="1" lang="zh-CN" altLang="en-US" dirty="0">
                <a:latin typeface="SF Pro Regular" pitchFamily="2" charset="0"/>
                <a:ea typeface="Noto Sans CJK SC" panose="020B0500000000000000" pitchFamily="34" charset="-128"/>
              </a:rPr>
              <a:t>南向（硬件）兼容性验证</a:t>
            </a:r>
            <a:endParaRPr kumimoji="1" lang="ja-JP" altLang="en-US" dirty="0">
              <a:latin typeface="SF Pro Regular" pitchFamily="2" charset="0"/>
              <a:ea typeface="Noto Sans CJK SC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9852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A25D1A-CBA7-B5DD-E892-54845D072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测试阶段</a:t>
            </a:r>
            <a:r>
              <a:rPr lang="en-US" altLang="zh-CN" dirty="0">
                <a:latin typeface="SF Pro Regular" pitchFamily="2" charset="0"/>
                <a:ea typeface="Noto Sans CJK SC" panose="020B0500000000000000" pitchFamily="34" charset="-128"/>
              </a:rPr>
              <a:t> (2/5)</a:t>
            </a:r>
            <a:endParaRPr kumimoji="1" lang="ja-JP" altLang="en-US" dirty="0">
              <a:latin typeface="SF Pro Regular" pitchFamily="2" charset="0"/>
              <a:ea typeface="Noto Sans CJK SC" panose="020B05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A2A6C1-D3BE-834E-9D14-C8AF6D0FE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继承特性 </a:t>
            </a:r>
            <a:r>
              <a:rPr lang="en-US" altLang="zh-CN" dirty="0">
                <a:latin typeface="SF Pro Regular" pitchFamily="2" charset="0"/>
                <a:ea typeface="Noto Sans CJK SC" panose="020B0500000000000000" pitchFamily="34" charset="-128"/>
              </a:rPr>
              <a:t>/ </a:t>
            </a:r>
            <a:r>
              <a:rPr lang="zh-CN" altLang="en-US" dirty="0">
                <a:latin typeface="SF Pro Regular" pitchFamily="2" charset="0"/>
                <a:ea typeface="Noto Sans CJK SC" panose="020B0500000000000000" pitchFamily="34" charset="-128"/>
              </a:rPr>
              <a:t>新特性的全量验证</a:t>
            </a:r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r>
              <a:rPr kumimoji="1" lang="zh-CN" altLang="en-US" dirty="0">
                <a:latin typeface="SF Pro Regular" pitchFamily="2" charset="0"/>
                <a:ea typeface="Noto Sans CJK SC" panose="020B0500000000000000" pitchFamily="34" charset="-128"/>
              </a:rPr>
              <a:t>通过自动化覆盖重要组件的功能</a:t>
            </a:r>
            <a:endParaRPr kumimoji="1"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endParaRPr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pPr lvl="1"/>
            <a:r>
              <a:rPr kumimoji="1" lang="en-US" altLang="zh-CN" dirty="0" err="1">
                <a:latin typeface="SF Pro Regular" pitchFamily="2" charset="0"/>
                <a:ea typeface="Noto Sans CJK SC" panose="020B0500000000000000" pitchFamily="34" charset="-128"/>
              </a:rPr>
              <a:t>mugen</a:t>
            </a:r>
            <a:r>
              <a:rPr kumimoji="1" lang="zh-CN" altLang="en-US" dirty="0">
                <a:latin typeface="SF Pro Regular" pitchFamily="2" charset="0"/>
                <a:ea typeface="Noto Sans CJK SC" panose="020B0500000000000000" pitchFamily="34" charset="-128"/>
              </a:rPr>
              <a:t>：无 </a:t>
            </a:r>
            <a:r>
              <a:rPr kumimoji="1" lang="en-US" altLang="zh-CN" dirty="0">
                <a:latin typeface="SF Pro Regular" pitchFamily="2" charset="0"/>
                <a:ea typeface="Noto Sans CJK SC" panose="020B0500000000000000" pitchFamily="34" charset="-128"/>
              </a:rPr>
              <a:t>GUI </a:t>
            </a:r>
            <a:r>
              <a:rPr kumimoji="1" lang="zh-CN" altLang="en-US" dirty="0">
                <a:latin typeface="SF Pro Regular" pitchFamily="2" charset="0"/>
                <a:ea typeface="Noto Sans CJK SC" panose="020B0500000000000000" pitchFamily="34" charset="-128"/>
              </a:rPr>
              <a:t>程序的自动化测试</a:t>
            </a:r>
          </a:p>
          <a:p>
            <a:pPr lvl="1"/>
            <a:r>
              <a:rPr kumimoji="1" lang="en-US" altLang="zh-CN" dirty="0" err="1">
                <a:latin typeface="SF Pro Regular" pitchFamily="2" charset="0"/>
                <a:ea typeface="Noto Sans CJK SC" panose="020B0500000000000000" pitchFamily="34" charset="-128"/>
              </a:rPr>
              <a:t>OpenQA</a:t>
            </a:r>
            <a:r>
              <a:rPr kumimoji="1" lang="zh-CN" altLang="en-US" dirty="0">
                <a:latin typeface="SF Pro Regular" pitchFamily="2" charset="0"/>
                <a:ea typeface="Noto Sans CJK SC" panose="020B0500000000000000" pitchFamily="34" charset="-128"/>
              </a:rPr>
              <a:t>：有 </a:t>
            </a:r>
            <a:r>
              <a:rPr kumimoji="1" lang="en-US" altLang="zh-CN" dirty="0">
                <a:latin typeface="SF Pro Regular" pitchFamily="2" charset="0"/>
                <a:ea typeface="Noto Sans CJK SC" panose="020B0500000000000000" pitchFamily="34" charset="-128"/>
              </a:rPr>
              <a:t>GUI </a:t>
            </a:r>
            <a:r>
              <a:rPr kumimoji="1" lang="zh-CN" altLang="en-US" dirty="0">
                <a:latin typeface="SF Pro Regular" pitchFamily="2" charset="0"/>
                <a:ea typeface="Noto Sans CJK SC" panose="020B0500000000000000" pitchFamily="34" charset="-128"/>
              </a:rPr>
              <a:t>程序的自动化测试</a:t>
            </a:r>
            <a:endParaRPr kumimoji="1"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endParaRPr kumimoji="1"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r>
              <a:rPr kumimoji="1" lang="zh-CN" altLang="en-US" dirty="0">
                <a:latin typeface="SF Pro Regular" pitchFamily="2" charset="0"/>
                <a:ea typeface="Noto Sans CJK SC" panose="020B0500000000000000" pitchFamily="34" charset="-128"/>
              </a:rPr>
              <a:t>系统集成的正确性和完整性</a:t>
            </a:r>
            <a:endParaRPr kumimoji="1"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endParaRPr kumimoji="1"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r>
              <a:rPr kumimoji="1" lang="zh-CN" altLang="en-US" dirty="0">
                <a:latin typeface="SF Pro Regular" pitchFamily="2" charset="0"/>
                <a:ea typeface="Noto Sans CJK SC" panose="020B0500000000000000" pitchFamily="34" charset="-128"/>
              </a:rPr>
              <a:t>软件包管理测试</a:t>
            </a:r>
            <a:endParaRPr kumimoji="1"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  <a:p>
            <a:endParaRPr kumimoji="1" lang="en-US" altLang="zh-CN" dirty="0">
              <a:latin typeface="SF Pro Regular" pitchFamily="2" charset="0"/>
              <a:ea typeface="Noto Sans CJK SC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790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1333</Words>
  <Application>Microsoft Office PowerPoint</Application>
  <PresentationFormat>ワイド画面</PresentationFormat>
  <Paragraphs>236</Paragraphs>
  <Slides>16</Slides>
  <Notes>16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4" baseType="lpstr">
      <vt:lpstr>-apple-system</vt:lpstr>
      <vt:lpstr>Noto Sans CJK SC</vt:lpstr>
      <vt:lpstr>游ゴシック</vt:lpstr>
      <vt:lpstr>游ゴシック Light</vt:lpstr>
      <vt:lpstr>Arial</vt:lpstr>
      <vt:lpstr>SF Pro Display</vt:lpstr>
      <vt:lpstr>SF Pro Regular</vt:lpstr>
      <vt:lpstr>Office テーマ</vt:lpstr>
      <vt:lpstr>openEuler 23.03</vt:lpstr>
      <vt:lpstr>openEuler 23.03 版本背景</vt:lpstr>
      <vt:lpstr>测试阶段 (1/5)</vt:lpstr>
      <vt:lpstr>继承特性的测试</vt:lpstr>
      <vt:lpstr>继承特性的测试</vt:lpstr>
      <vt:lpstr>测试阶段 (1/5)</vt:lpstr>
      <vt:lpstr>测试阶段 (1/5)</vt:lpstr>
      <vt:lpstr>测试阶段 (1/5)</vt:lpstr>
      <vt:lpstr>测试阶段 (2/5)</vt:lpstr>
      <vt:lpstr>测试阶段 (2/5)</vt:lpstr>
      <vt:lpstr>测试阶段 (3/5)</vt:lpstr>
      <vt:lpstr>测试阶段 (4/5)</vt:lpstr>
      <vt:lpstr>测试阶段 (5/5)</vt:lpstr>
      <vt:lpstr>专项测试：软件包管理测试</vt:lpstr>
      <vt:lpstr>专项测试：安全测试</vt:lpstr>
      <vt:lpstr>专项测试：安全测试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openEuler 23.03</dc:title>
  <dc:creator>月見里 雅乃</dc:creator>
  <cp:lastModifiedBy>月見里 雅乃</cp:lastModifiedBy>
  <cp:revision>42</cp:revision>
  <dcterms:created xsi:type="dcterms:W3CDTF">2023-03-09T11:04:05Z</dcterms:created>
  <dcterms:modified xsi:type="dcterms:W3CDTF">2023-03-12T10:42:24Z</dcterms:modified>
</cp:coreProperties>
</file>