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3" r:id="rId9"/>
    <p:sldId id="264" r:id="rId10"/>
    <p:sldId id="261" r:id="rId11"/>
    <p:sldId id="262" r:id="rId12"/>
    <p:sldId id="265" r:id="rId13"/>
    <p:sldId id="266" r:id="rId14"/>
    <p:sldId id="268" r:id="rId15"/>
    <p:sldId id="267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howGuides="1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98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image" Target="../media/image8.png"/><Relationship Id="rId1" Type="http://schemas.openxmlformats.org/officeDocument/2006/relationships/tags" Target="../tags/tag9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3.xml"/><Relationship Id="rId2" Type="http://schemas.openxmlformats.org/officeDocument/2006/relationships/image" Target="../media/image1.png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5.xml"/><Relationship Id="rId2" Type="http://schemas.openxmlformats.org/officeDocument/2006/relationships/image" Target="../media/image2.png"/><Relationship Id="rId1" Type="http://schemas.openxmlformats.org/officeDocument/2006/relationships/tags" Target="../tags/tag7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7.xml"/><Relationship Id="rId2" Type="http://schemas.openxmlformats.org/officeDocument/2006/relationships/image" Target="../media/image3.png"/><Relationship Id="rId1" Type="http://schemas.openxmlformats.org/officeDocument/2006/relationships/tags" Target="../tags/tag7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0.xml"/><Relationship Id="rId3" Type="http://schemas.openxmlformats.org/officeDocument/2006/relationships/image" Target="../media/image4.pn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image" Target="../media/image5.png"/><Relationship Id="rId1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5.xml"/><Relationship Id="rId2" Type="http://schemas.openxmlformats.org/officeDocument/2006/relationships/image" Target="../media/image6.png"/><Relationship Id="rId1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8.xml"/><Relationship Id="rId3" Type="http://schemas.openxmlformats.org/officeDocument/2006/relationships/image" Target="../media/image7.pn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39495" y="1964690"/>
            <a:ext cx="10121265" cy="1464310"/>
          </a:xfrm>
        </p:spPr>
        <p:txBody>
          <a:bodyPr>
            <a:normAutofit/>
          </a:bodyPr>
          <a:p>
            <a:pPr algn="ctr"/>
            <a:r>
              <a:rPr lang="zh-CN" altLang="zh-CN">
                <a:ea typeface="黑体" panose="02010609060101010101" charset="-122"/>
              </a:rPr>
              <a:t>对于测试流程的介绍与探讨</a:t>
            </a:r>
            <a:endParaRPr lang="zh-CN" altLang="zh-CN">
              <a:ea typeface="黑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777365" y="4966970"/>
            <a:ext cx="9320530" cy="1365885"/>
          </a:xfrm>
        </p:spPr>
        <p:txBody>
          <a:bodyPr/>
          <a:p>
            <a:pPr algn="ctr"/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第三测试小队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程龙灿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56005" y="54927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测试执行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056005" y="1629410"/>
            <a:ext cx="10782935" cy="1046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通过前期的准备工作，现在只剩下测试执行环节，在此环节需要注意的内容</a:t>
            </a:r>
            <a:endParaRPr lang="zh-CN" altLang="en-US" sz="20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6005" y="2307590"/>
            <a:ext cx="9371330" cy="3985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90000"/>
              </a:lnSpc>
              <a:buFont typeface="Wingdings" panose="05000000000000000000" charset="0"/>
              <a:buChar char="l"/>
            </a:pPr>
            <a:r>
              <a:rPr lang="zh-CN" altLang="en-US"/>
              <a:t>按照要求搭建测试环境，与标准环境保持一致</a:t>
            </a:r>
            <a:endParaRPr lang="zh-CN" altLang="en-US"/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l"/>
            </a:pPr>
            <a:r>
              <a:rPr lang="zh-CN" altLang="en-US"/>
              <a:t>严格按照测试用例步骤执行，在更新后保证测试用例可行性</a:t>
            </a:r>
            <a:endParaRPr lang="zh-CN" altLang="en-US"/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l"/>
            </a:pPr>
            <a:r>
              <a:rPr lang="zh-CN" altLang="en-US"/>
              <a:t>对发现的缺陷进行上报，对环境与缺陷内容描述准确</a:t>
            </a:r>
            <a:endParaRPr lang="zh-CN" altLang="en-US"/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l"/>
            </a:pPr>
            <a:r>
              <a:rPr lang="zh-CN" altLang="en-US"/>
              <a:t>回归测试的必要性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56005" y="549275"/>
            <a:ext cx="10802620" cy="1454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测试报告输出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6005" y="1635125"/>
            <a:ext cx="2398395" cy="384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5" name="图片 4" descr="测试报告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" y="1988820"/>
            <a:ext cx="3981450" cy="408622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056005" y="162941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测试结束，产出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测试报告</a:t>
            </a:r>
            <a:endParaRPr lang="zh-CN" altLang="en-US" sz="20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75910" y="2003425"/>
            <a:ext cx="6440805" cy="4293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/>
              <a:t>测试报告是把测试的过程和结果写成文档，并对发现的问题和缺陷进行分析，为纠正软件存在的质量问题提供依据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测试背景（测试对象的背景介绍）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测试说明（对于版本与测试重点进行说明）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测试环境（何种环境进行测试）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测试结果（测试结果进行汇总统计）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测试结论（是否满足要求）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56005" y="549275"/>
            <a:ext cx="5753100" cy="1372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对现有流程的讨论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005" y="1557020"/>
            <a:ext cx="4302760" cy="2187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已完成点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/>
              <a:t>符合基本测试流程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/>
              <a:t>拥有测试用例库，节省时间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/>
              <a:t>自动化工具较为完善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6005" y="3861435"/>
            <a:ext cx="4268470" cy="2859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可优化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测试工具拓展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前期准备时间增加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任务分配更加合理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更加规范化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5915" y="2708910"/>
            <a:ext cx="1147318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800">
                <a:latin typeface="黑体" panose="02010609060101010101" charset="-122"/>
                <a:ea typeface="黑体" panose="02010609060101010101" charset="-122"/>
              </a:rPr>
              <a:t>感谢观看</a:t>
            </a:r>
            <a:endParaRPr lang="zh-CN" altLang="en-US" sz="4800"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56005" y="549275"/>
            <a:ext cx="406400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目录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6005" y="147510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Wingdings" panose="05000000000000000000" charset="0"/>
              </a:rPr>
              <a:t></a:t>
            </a:r>
            <a:r>
              <a:rPr lang="en-US" altLang="zh-CN" sz="2800">
                <a:sym typeface="Wingdings" panose="05000000000000000000" charset="0"/>
              </a:rPr>
              <a:t> </a:t>
            </a:r>
            <a:r>
              <a:rPr lang="zh-CN" altLang="en-US" sz="2800"/>
              <a:t>测试流程</a:t>
            </a:r>
            <a:endParaRPr lang="zh-CN" altLang="en-US" sz="280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056005" y="219329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Wingdings" panose="05000000000000000000" charset="0"/>
              </a:rPr>
              <a:t></a:t>
            </a:r>
            <a:r>
              <a:rPr lang="en-US" altLang="zh-CN" sz="2800">
                <a:sym typeface="Wingdings" panose="05000000000000000000" charset="0"/>
              </a:rPr>
              <a:t> </a:t>
            </a:r>
            <a:r>
              <a:rPr lang="zh-CN" altLang="en-US" sz="2800">
                <a:sym typeface="Wingdings" panose="05000000000000000000" charset="0"/>
              </a:rPr>
              <a:t>测试准备</a:t>
            </a:r>
            <a:endParaRPr lang="zh-CN" altLang="en-US" sz="2800"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64895" y="292227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Wingdings" panose="05000000000000000000" charset="0"/>
              </a:rPr>
              <a:t></a:t>
            </a:r>
            <a:r>
              <a:rPr lang="en-US" altLang="zh-CN" sz="2800">
                <a:sym typeface="Wingdings" panose="05000000000000000000" charset="0"/>
              </a:rPr>
              <a:t> </a:t>
            </a:r>
            <a:r>
              <a:rPr lang="zh-CN" altLang="en-US" sz="2800">
                <a:sym typeface="Wingdings" panose="05000000000000000000" charset="0"/>
              </a:rPr>
              <a:t>测试内容</a:t>
            </a:r>
            <a:endParaRPr lang="zh-CN" altLang="en-US" sz="2800">
              <a:sym typeface="Wingdings" panose="05000000000000000000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064895" y="364490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Wingdings" panose="05000000000000000000" charset="0"/>
              </a:rPr>
              <a:t></a:t>
            </a:r>
            <a:r>
              <a:rPr lang="en-US" altLang="zh-CN" sz="2800">
                <a:sym typeface="Wingdings" panose="05000000000000000000" charset="0"/>
              </a:rPr>
              <a:t> </a:t>
            </a:r>
            <a:r>
              <a:rPr lang="zh-CN" altLang="en-US" sz="2800">
                <a:sym typeface="Wingdings" panose="05000000000000000000" charset="0"/>
              </a:rPr>
              <a:t>测试执行</a:t>
            </a:r>
            <a:endParaRPr lang="zh-CN" altLang="en-US" sz="2800"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056005" y="508508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Wingdings" panose="05000000000000000000" charset="0"/>
              </a:rPr>
              <a:t></a:t>
            </a:r>
            <a:r>
              <a:rPr lang="en-US" altLang="zh-CN" sz="2800">
                <a:sym typeface="Wingdings" panose="05000000000000000000" charset="0"/>
              </a:rPr>
              <a:t> </a:t>
            </a:r>
            <a:r>
              <a:rPr lang="zh-CN" altLang="en-US" sz="2800">
                <a:sym typeface="Wingdings" panose="05000000000000000000" charset="0"/>
              </a:rPr>
              <a:t>现状探讨与优化</a:t>
            </a:r>
            <a:endParaRPr lang="zh-CN" altLang="en-US" sz="2800">
              <a:sym typeface="Wingdings" panose="05000000000000000000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056005" y="436943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Wingdings" panose="05000000000000000000" charset="0"/>
              </a:rPr>
              <a:t></a:t>
            </a:r>
            <a:r>
              <a:rPr lang="en-US" altLang="zh-CN" sz="2800">
                <a:sym typeface="Wingdings" panose="05000000000000000000" charset="0"/>
              </a:rPr>
              <a:t> </a:t>
            </a:r>
            <a:r>
              <a:rPr lang="zh-CN" altLang="en-US" sz="2800">
                <a:sym typeface="Wingdings" panose="05000000000000000000" charset="0"/>
              </a:rPr>
              <a:t>测试报告输出</a:t>
            </a:r>
            <a:endParaRPr lang="zh-CN" altLang="en-US" sz="2800">
              <a:sym typeface="Wingdings" panose="05000000000000000000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56005" y="54927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测试流程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5" name="图片 14" descr="测试流程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8305" y="1256030"/>
            <a:ext cx="4438650" cy="36957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520055" y="1256030"/>
            <a:ext cx="6345555" cy="5022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/>
              <a:t>系统测试流程分为</a:t>
            </a:r>
            <a:r>
              <a:rPr lang="en-US" altLang="zh-CN"/>
              <a:t>4</a:t>
            </a:r>
            <a:r>
              <a:rPr lang="zh-CN" altLang="en-US"/>
              <a:t>个部分</a:t>
            </a:r>
            <a:endParaRPr lang="zh-CN" altLang="en-US"/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/>
              <a:t>测试计划</a:t>
            </a:r>
            <a:endParaRPr lang="zh-CN" altLang="en-US"/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/>
              <a:t>测试设计</a:t>
            </a:r>
            <a:endParaRPr lang="zh-CN" altLang="en-US"/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/>
              <a:t>测试实现</a:t>
            </a:r>
            <a:endParaRPr lang="zh-CN" altLang="en-US"/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/>
              <a:t>测试执行</a:t>
            </a:r>
            <a:endParaRPr lang="zh-CN" altLang="en-US"/>
          </a:p>
          <a:p>
            <a:pPr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en-US" altLang="zh-CN"/>
              <a:t>4</a:t>
            </a:r>
            <a:r>
              <a:rPr lang="zh-CN" altLang="en-US"/>
              <a:t>部分分别是什么内容？在测试环节中起到了什么作用？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56005" y="54927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测试流程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6005" y="162877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为什么要有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测试计划</a:t>
            </a:r>
            <a:r>
              <a:rPr lang="zh-CN" altLang="en-US"/>
              <a:t>？</a:t>
            </a:r>
            <a:endParaRPr lang="en-US" altLang="zh-CN"/>
          </a:p>
        </p:txBody>
      </p:sp>
      <p:pic>
        <p:nvPicPr>
          <p:cNvPr id="5" name="图片 4" descr="测试计划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2277110"/>
            <a:ext cx="4200525" cy="3905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75910" y="1988820"/>
            <a:ext cx="6479540" cy="4303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制定测试计划的作用</a:t>
            </a:r>
            <a:endParaRPr lang="zh-CN" altLang="en-US"/>
          </a:p>
          <a:p>
            <a:endParaRPr lang="zh-CN" altLang="en-US"/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/>
              <a:t>使整个测试工作受控，能够很好的做到按期按质的去完成测试工作，如期交付</a:t>
            </a:r>
            <a:endParaRPr lang="zh-CN" altLang="en-US"/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/>
              <a:t>如果发生意外状况，可以在原有计划上做出微调，让测试工作再次进入受控状态</a:t>
            </a:r>
            <a:endParaRPr lang="zh-CN" altLang="en-US"/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/>
              <a:t>开发可以根据计划预留出时间来协助测试的工作。</a:t>
            </a:r>
            <a:endParaRPr lang="zh-CN" altLang="en-US"/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/>
              <a:t>使每个人都清楚自己的职责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56005" y="54927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测试流程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005" y="162877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设计：对计划的进一步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细化</a:t>
            </a:r>
            <a:endParaRPr lang="zh-CN" altLang="en-US" sz="20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5" name="图片 4" descr="测试方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1988820"/>
            <a:ext cx="4200525" cy="4838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75910" y="1988820"/>
            <a:ext cx="6436360" cy="4303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70000"/>
              </a:lnSpc>
            </a:pPr>
            <a:r>
              <a:rPr lang="zh-CN" altLang="en-US"/>
              <a:t>测试计划是大体框架，想让团队按照预期完成测试任务需要更加清晰的测试方案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/>
              <a:t>测试对象（明确测试对象，避免意外）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/>
              <a:t>测试时间（测试开始时间以及测试结束时间，明确时间范围）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/>
              <a:t>测试人员分配（对于测试项有具体的人员分配）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/>
              <a:t>测试目标（测试所需要达到的目标）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/>
              <a:t>测试环境（在什么环境下进行测试）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/>
              <a:t>测试所需技术（功能测试？自动化测试？）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56005" y="54927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测试准备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056005" y="1629410"/>
            <a:ext cx="10773410" cy="396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测试之前我们需要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准备什么，</a:t>
            </a:r>
            <a:r>
              <a:rPr lang="zh-CN" altLang="en-US" sz="20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准备的目的是什么</a:t>
            </a:r>
            <a:endParaRPr lang="zh-CN" altLang="en-US" sz="20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5" name="图片 4" descr="测试准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" y="1988820"/>
            <a:ext cx="3848100" cy="4067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75910" y="1988820"/>
            <a:ext cx="6453505" cy="433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70000"/>
              </a:lnSpc>
            </a:pPr>
            <a:r>
              <a:rPr lang="zh-CN" altLang="en-US"/>
              <a:t>有准备才能顺利进行测试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/>
              <a:t>镜像（获取镜像源地址）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/>
              <a:t>测试内容（明确测试需求）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/>
              <a:t>测试用例（便于进行测试）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/>
              <a:t>测试工具（提前进行调研及准备）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/>
              <a:t>测试重点（保证发布内容合格）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56005" y="54927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测试内容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 descr="测试内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" y="2564765"/>
            <a:ext cx="4895850" cy="244792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056005" y="1629410"/>
            <a:ext cx="10782935" cy="1046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明确了测试的流程和具体的计划后，我们需要明确测试目的，有目标性地去进行测试</a:t>
            </a:r>
            <a:endParaRPr lang="zh-CN" altLang="en-US" sz="20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75910" y="2708910"/>
            <a:ext cx="6462395" cy="3602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90000"/>
              </a:lnSpc>
            </a:pPr>
            <a:r>
              <a:rPr lang="zh-CN" altLang="en-US"/>
              <a:t>测试内容根据需求而定</a:t>
            </a:r>
            <a:endParaRPr lang="zh-CN" altLang="en-US"/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l"/>
            </a:pPr>
            <a:r>
              <a:rPr lang="zh-CN" altLang="en-US"/>
              <a:t>对哪些功能进行测试</a:t>
            </a:r>
            <a:endParaRPr lang="zh-CN" altLang="en-US"/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l"/>
            </a:pPr>
            <a:r>
              <a:rPr lang="zh-CN" altLang="en-US"/>
              <a:t>对哪些已知错误进行验证</a:t>
            </a:r>
            <a:endParaRPr lang="zh-CN" altLang="en-US"/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l"/>
            </a:pPr>
            <a:r>
              <a:rPr lang="zh-CN" altLang="en-US"/>
              <a:t>对新增内容进行确认</a:t>
            </a:r>
            <a:endParaRPr lang="zh-CN" altLang="en-US"/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l"/>
            </a:pPr>
            <a:r>
              <a:rPr lang="zh-CN" altLang="en-US"/>
              <a:t>增加测试点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56005" y="54927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测试流程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005" y="1629410"/>
            <a:ext cx="10802620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有了测试计划，怎么按照计划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实现</a:t>
            </a:r>
            <a:endParaRPr lang="zh-CN" altLang="en-US" sz="20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 descr="测试用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" y="1988820"/>
            <a:ext cx="4057650" cy="4257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75910" y="2007235"/>
            <a:ext cx="6431915" cy="4335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80000"/>
              </a:lnSpc>
            </a:pPr>
            <a:r>
              <a:rPr lang="zh-CN" altLang="en-US"/>
              <a:t>测试用例的核心要素</a:t>
            </a:r>
            <a:endParaRPr lang="zh-CN" altLang="en-US"/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/>
              <a:t>用例描述（此用例用于什么测试）</a:t>
            </a:r>
            <a:endParaRPr lang="zh-CN" altLang="en-US"/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/>
              <a:t>操作步骤（按照统一步骤进行操作）</a:t>
            </a:r>
            <a:endParaRPr lang="zh-CN" altLang="en-US"/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/>
              <a:t>预期结果（应该得到的正确结果）</a:t>
            </a:r>
            <a:endParaRPr lang="zh-CN" altLang="en-US"/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/>
              <a:t>实际结果（实际测试后得到的结果，可能与预期结果不符）</a:t>
            </a:r>
            <a:endParaRPr lang="zh-CN" altLang="en-US"/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/>
              <a:t>评论（测试人员的附加信息）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56005" y="54927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测试流程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056005" y="162941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准备工作完成，可以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开始测试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5" name="图片 4" descr="测试执行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" y="1988820"/>
            <a:ext cx="4467225" cy="403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75910" y="1988820"/>
            <a:ext cx="6479540" cy="4303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80000"/>
              </a:lnSpc>
            </a:pPr>
            <a:r>
              <a:rPr lang="zh-CN" altLang="en-US"/>
              <a:t>按照测试方案进行测试</a:t>
            </a:r>
            <a:endParaRPr lang="zh-CN" altLang="en-US"/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/>
              <a:t>提前进行测试环境搭建</a:t>
            </a:r>
            <a:endParaRPr lang="zh-CN" altLang="en-US"/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/>
              <a:t>冒烟测试</a:t>
            </a:r>
            <a:endParaRPr lang="zh-CN" altLang="en-US"/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/>
              <a:t>按照测试用例执行测试</a:t>
            </a:r>
            <a:endParaRPr lang="zh-CN" altLang="en-US"/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/>
              <a:t>对于缺陷进行上报</a:t>
            </a:r>
            <a:endParaRPr lang="zh-CN" altLang="en-US"/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/>
              <a:t>进行部分回归或全部回归测试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PLACING_PICTURE_USER_VIEWPORT" val="{&quot;height&quot;:5820,&quot;width&quot;:6990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COMMONDATA" val="eyJoZGlkIjoiNDYwMGIyZDNmZjdjMmU3MDQ2MzY1OTIxOGM1Nzc3YTIifQ=="/>
  <p:tag name="KSO_WPP_MARK_KEY" val="229c324e-ffb0-4acc-8dc2-a60a4ae8ff4f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</Words>
  <Application>WPS 演示</Application>
  <PresentationFormat>宽屏</PresentationFormat>
  <Paragraphs>143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黑体</vt:lpstr>
      <vt:lpstr>微软雅黑</vt:lpstr>
      <vt:lpstr>Arial Unicode MS</vt:lpstr>
      <vt:lpstr>Calibri</vt:lpstr>
      <vt:lpstr>Office 主题​​</vt:lpstr>
      <vt:lpstr>关于测试流程的探讨与优化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转身三世浮华</cp:lastModifiedBy>
  <cp:revision>168</cp:revision>
  <dcterms:created xsi:type="dcterms:W3CDTF">2019-06-19T02:08:00Z</dcterms:created>
  <dcterms:modified xsi:type="dcterms:W3CDTF">2023-03-29T23:24:08Z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437A199E3ADB4EE6B0B22C7D0A8D380D</vt:lpwstr>
  </property>
</Properties>
</file>