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54EF-91C1-9A2E-6E44-733C0E081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0DD1C0-2547-6047-F326-021685632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8C2134-6AB6-BFDC-7287-88103B26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A36-71BC-4191-88FC-106E6989756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7F3830-5348-D2FF-D67E-26B1F148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40473-968D-2D46-8A88-AB1A8EA0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274D-ED7E-487E-924C-8157C8372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9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1E9B-F07A-E33B-DDDE-94DC9D59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3BC750-41FE-62AA-1F42-C704F1C87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CD3C61-B244-6C75-45D0-A20B9FE7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A36-71BC-4191-88FC-106E6989756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853B71-85F1-5AAC-6473-A89E67A7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EEC3B8-4401-2443-FEBD-E167A26E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274D-ED7E-487E-924C-8157C8372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16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F25716-DDC1-2D49-08B3-E1FFAE703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8182D6-63D5-763D-5578-3F6F1E3CC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21E72-5B01-5D51-E6D9-696ABED0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A36-71BC-4191-88FC-106E6989756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1C4535-14B5-6303-B5CA-BA9F78C6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4FC784-BD84-4968-F37C-1FE2B53E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274D-ED7E-487E-924C-8157C8372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2F966-F0CA-1399-222C-3DEE311A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DCB724-06A7-8A15-85A5-A6CBAC4C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532ACB-97E9-7F46-819B-711CB85C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A36-71BC-4191-88FC-106E6989756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94B527-1DD4-6B9D-A6D9-0DE50DAF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BFFA57-5B5B-1170-B144-03358830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274D-ED7E-487E-924C-8157C8372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26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AC4DD-98EF-0B91-C2F4-05CA3DD7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AEC58E-39C8-650F-6944-099C420D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5917AB-12C7-7208-60E5-9F6BDE44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A36-71BC-4191-88FC-106E6989756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2193B-C52C-B633-88E6-19F53324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E79232-4B36-AA3D-BD14-6F5252AE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274D-ED7E-487E-924C-8157C8372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55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FBC79-C866-7665-A19E-5B385B1F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066A5C-CBCA-2AE8-0D57-457F32362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927EB8-05EB-D6AE-424E-82809622A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3A0B44-CC95-8135-3ECD-7BC9405F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A36-71BC-4191-88FC-106E6989756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23412D-26A7-C633-D4DF-12FBCB9C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77D33A-5DA8-3D0A-CC72-DE18AC71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274D-ED7E-487E-924C-8157C8372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96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DF47D-03CF-5302-5604-34511844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FCCED4-861C-AACF-3A42-287D9AD17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4F533C-79E2-7832-8F6E-87467D49F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F094C4-5506-10ED-323D-40CED3A31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DD08B4-21EE-8303-64ED-AA5DF8172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82FFC1-576B-1ADA-3AC5-C21713B9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A36-71BC-4191-88FC-106E6989756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A0C1123-6C85-F9F1-B4BE-36F3D508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96DC08-C36D-56ED-8E7B-4A37B04D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274D-ED7E-487E-924C-8157C8372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12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63BE4-80EA-C456-FD75-920B684B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44D4D6-9D83-8249-825F-7B3FCF0A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A36-71BC-4191-88FC-106E6989756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4B631E-2808-0CD4-F4D4-A6A9EFDC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65DEDF-A294-2B48-0D01-D7518E65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274D-ED7E-487E-924C-8157C8372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99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2B49CF0-B659-E1F9-E07B-148E45E8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A36-71BC-4191-88FC-106E6989756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BFC43C-5FDF-01B2-721C-4FE7B293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EF1AC8-F5A2-B78D-F951-B69FC197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274D-ED7E-487E-924C-8157C8372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7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230C7-D036-3F18-8AD6-E8326470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8CC17C-A336-870C-1F07-B2EA2E61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35078C-F948-FDA2-CB51-3B2063D53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C5BC00-E7A7-7D3A-18B0-51768E26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A36-71BC-4191-88FC-106E6989756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007588-89CE-FD75-3BEF-35210FCB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85A15A-10E1-E7DB-314F-B1A107C1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274D-ED7E-487E-924C-8157C8372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2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C1120-4D40-AD9C-EC46-9BC2EF89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F56423-5F76-4A0E-386D-3891978FE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C4831D-7AA3-AFC8-D8E0-03AD3A85D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2A28EE-63B5-E135-F8C4-1738DD36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A36-71BC-4191-88FC-106E6989756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A9929-80D8-9760-B410-432C6BC8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6CB7AA-68A2-7759-C7C0-9627C72A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274D-ED7E-487E-924C-8157C8372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83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5F44C-7F77-9C70-CF0F-7329EA96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937217-6AAC-ED62-8A3C-228AD5501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A05FC3-8666-CFE3-9DD4-270D5DB69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682A36-71BC-4191-88FC-106E6989756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985E5F-E6B1-283C-D74C-8139FA063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E3E1B8-3180-1116-8DA4-1C3CD9B3C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88274D-ED7E-487E-924C-8157C8372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19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8AEB5D-80B3-86CD-F171-19EB6E865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55" y="1274198"/>
            <a:ext cx="9384890" cy="5279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0EDF17-584D-02BF-2B7A-A0E4921AF2DC}"/>
              </a:ext>
            </a:extLst>
          </p:cNvPr>
          <p:cNvSpPr txBox="1"/>
          <p:nvPr/>
        </p:nvSpPr>
        <p:spPr>
          <a:xfrm>
            <a:off x="4001729" y="177580"/>
            <a:ext cx="4188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WebDev</a:t>
            </a:r>
            <a:r>
              <a:rPr lang="en-US" sz="2800" b="1" dirty="0"/>
              <a:t> Project</a:t>
            </a:r>
          </a:p>
          <a:p>
            <a:pPr algn="ctr"/>
            <a:r>
              <a:rPr lang="en-US" sz="2800" b="1" dirty="0"/>
              <a:t>Online store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64733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77C457-1AC1-7871-261F-BBAEC830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274" y="1541419"/>
            <a:ext cx="9205452" cy="5106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4A45AF-6CB0-4B41-EF19-06E9C11E288B}"/>
              </a:ext>
            </a:extLst>
          </p:cNvPr>
          <p:cNvSpPr txBox="1"/>
          <p:nvPr/>
        </p:nvSpPr>
        <p:spPr>
          <a:xfrm>
            <a:off x="4726073" y="452284"/>
            <a:ext cx="2739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Clothes page</a:t>
            </a:r>
            <a:endParaRPr lang="ru-RU" sz="3200" dirty="0"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8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6E8649F-E103-E802-B158-6C124041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0" y="3031951"/>
            <a:ext cx="5605298" cy="368348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9146B0-7696-3043-CC85-9D5D849DA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769" y="3429000"/>
            <a:ext cx="6597231" cy="30640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706436-A5EF-7426-B017-E11F52697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77" y="1132933"/>
            <a:ext cx="10145541" cy="1676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249EFF-D538-2D76-C828-2553DB27BDF1}"/>
              </a:ext>
            </a:extLst>
          </p:cNvPr>
          <p:cNvSpPr txBox="1"/>
          <p:nvPr/>
        </p:nvSpPr>
        <p:spPr>
          <a:xfrm>
            <a:off x="3048000" y="36495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Authorization</a:t>
            </a:r>
            <a:endParaRPr lang="ru-RU" sz="3600" dirty="0"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505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ADLaM Display</vt:lpstr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Сая Амангелдинова</dc:creator>
  <cp:lastModifiedBy>Сая Амангелдинова</cp:lastModifiedBy>
  <cp:revision>3</cp:revision>
  <dcterms:created xsi:type="dcterms:W3CDTF">2024-04-25T05:19:18Z</dcterms:created>
  <dcterms:modified xsi:type="dcterms:W3CDTF">2024-04-25T05:45:19Z</dcterms:modified>
</cp:coreProperties>
</file>