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0" d="100"/>
          <a:sy n="20" d="100"/>
        </p:scale>
        <p:origin x="12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2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2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C921-71E6-4873-A7B4-F070FA77301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0241-2394-4111-B2F0-5310998E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7658-D889-4787-938D-4A913827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360" y="97961"/>
            <a:ext cx="32644080" cy="4408715"/>
          </a:xfrm>
        </p:spPr>
        <p:txBody>
          <a:bodyPr>
            <a:noAutofit/>
          </a:bodyPr>
          <a:lstStyle/>
          <a:p>
            <a:r>
              <a:rPr lang="en-US" sz="9600" dirty="0"/>
              <a:t>Dynamic Modular Model of a Field Regulated Reluctance Flywheel Energy Storage System Utilizing a Superconductor Levitation Bearing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7EA7DD-E1E0-4C5F-9CB3-F40BFDC3407D}"/>
              </a:ext>
            </a:extLst>
          </p:cNvPr>
          <p:cNvSpPr/>
          <p:nvPr/>
        </p:nvSpPr>
        <p:spPr>
          <a:xfrm>
            <a:off x="15300530" y="5290457"/>
            <a:ext cx="7984013" cy="391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  <a:tabLst>
                <a:tab pos="2971800" algn="ctr"/>
                <a:tab pos="5943600" algn="r"/>
              </a:tabLst>
            </a:pPr>
            <a:r>
              <a:rPr lang="en-US" sz="6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ASC2018-3LPo1H-04</a:t>
            </a:r>
            <a:endParaRPr lang="en-US" sz="6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A2CCA-962A-44CB-83AC-1C25A27B79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829" y="13953755"/>
            <a:ext cx="19724914" cy="13184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5EFF8-215F-44AB-8AE8-FE8D7525E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57" y="4506676"/>
            <a:ext cx="6400000" cy="7911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80B10-AA08-47A5-9462-48E9E9187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77129"/>
            <a:ext cx="5089072" cy="2544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76FA9C-77C5-47BB-9470-FB1A3A289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507" y="30949397"/>
            <a:ext cx="6400813" cy="1740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88CE75-0DA2-429C-AC96-30EF2BF23F68}"/>
              </a:ext>
            </a:extLst>
          </p:cNvPr>
          <p:cNvSpPr txBox="1"/>
          <p:nvPr/>
        </p:nvSpPr>
        <p:spPr>
          <a:xfrm>
            <a:off x="620480" y="32167286"/>
            <a:ext cx="476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Grant#: NNX15AR81A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578ACD8E-9A7F-4747-8216-67D0BB2D2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455" y="13569869"/>
            <a:ext cx="23320374" cy="1639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Developing a Modular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Determine the Interactions of Interest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What is the model intended for?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What will the output of the model be?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Determine the Components Involved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What components in the system are involved in the interactions?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What parameters are involved in the prediction of the interactions?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Define the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Each component is treated as a collection of parameters that are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These parameters may be of interest because they are likely to change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or they are critical for the calculation of an interaction of 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Define the Interactions by the Parameters of the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lang="en-US" altLang="en-US" sz="5400" dirty="0">
                <a:solidFill>
                  <a:srgbClr val="000000"/>
                </a:solidFill>
                <a:latin typeface="+mj-lt"/>
              </a:rPr>
              <a:t>Physical Definitions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 = -</a:t>
            </a:r>
            <a:r>
              <a:rPr kumimoji="0" lang="en-US" altLang="en-US" sz="5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</a:t>
            </a:r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/</a:t>
            </a:r>
            <a:r>
              <a:rPr kumimoji="0" lang="en-US" altLang="en-US" sz="5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</a:t>
            </a:r>
            <a:r>
              <a:rPr kumimoji="0" lang="el-GR" altLang="en-US" sz="5400" b="0" i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θ</a:t>
            </a:r>
            <a:endParaRPr kumimoji="0" lang="en-US" altLang="en-US" sz="5400" b="0" i="1" u="none" strike="noStrike" cap="none" normalizeH="0" baseline="0" noProof="1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lang="en-US" altLang="en-US" sz="5400" noProof="1">
                <a:solidFill>
                  <a:srgbClr val="000000"/>
                </a:solidFill>
                <a:latin typeface="+mj-lt"/>
              </a:rPr>
              <a:t>Mathematical Abstractions</a:t>
            </a:r>
            <a:endParaRPr kumimoji="0" lang="en-US" altLang="en-US" sz="5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= (1/2)[</a:t>
            </a:r>
            <a:r>
              <a:rPr kumimoji="0" lang="en-US" altLang="en-US" sz="5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54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</a:t>
            </a:r>
            <a:r>
              <a:rPr kumimoji="0" lang="en-US" altLang="en-US" sz="5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kumimoji="0" lang="en-US" altLang="en-US" sz="5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[L(</a:t>
            </a:r>
            <a:r>
              <a:rPr kumimoji="0" lang="el-GR" altLang="en-US" sz="5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θ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)]/</a:t>
            </a:r>
            <a:r>
              <a:rPr kumimoji="0" lang="en-US" altLang="en-US" sz="5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</a:t>
            </a:r>
            <a:r>
              <a:rPr kumimoji="0" lang="el-GR" altLang="en-US" sz="5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θ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][</a:t>
            </a:r>
            <a:r>
              <a:rPr kumimoji="0" lang="en-US" altLang="en-US" sz="5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54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These calculations can be performed using physical equations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	mathematical abstractions depending on the understanding of the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	and the computational power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2A1C162-9F4B-46A8-8DAD-3D82BD3D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90408" y="4145444"/>
            <a:ext cx="19990938" cy="2158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Dynamic Modular Model of UIFESS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Determine the Interactions of Interest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Torque 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Radial Forces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Energy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Determine the Components Involved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Rotor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Stator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Superconductor Bearing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Define the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Rotor Geometry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Rotor Permeability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Stator Geometry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Stator Permeability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Superconductor Bearing “Friction”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¨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Define the Interactions by the Parameters of the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Air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Magnetic Flux Density and Field Intensity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Modified Winding Theory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Composite Loss Factor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Air Gap Energy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Torque 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Rotational Dynamics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à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Radial Dynamics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2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235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Symbol</vt:lpstr>
      <vt:lpstr>Times New Roman</vt:lpstr>
      <vt:lpstr>Office Theme</vt:lpstr>
      <vt:lpstr>Dynamic Modular Model of a Field Regulated Reluctance Flywheel Energy Storage System Utilizing a Superconductor Levitation Bearing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Modular Model of a Field Regulated Reluctance Flywheel Energy Storage System Utilizing a Superconductor Levitation Bearing</dc:title>
  <dc:creator>David Arnett</dc:creator>
  <cp:lastModifiedBy>David Arnett</cp:lastModifiedBy>
  <cp:revision>6</cp:revision>
  <dcterms:created xsi:type="dcterms:W3CDTF">2018-10-26T00:37:06Z</dcterms:created>
  <dcterms:modified xsi:type="dcterms:W3CDTF">2018-10-26T02:09:00Z</dcterms:modified>
</cp:coreProperties>
</file>