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9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F8151F-6A45-437F-B7AD-E43BEEB5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85DD83-27EC-4F4F-AD06-726BFC5D6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8F5BF1-9F80-451D-8B96-EFF78479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FD499-CC74-408E-80B5-06CC6CCB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F4DCE6-DDBD-4A52-AEAC-5DAE2A91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2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334A20-F239-4423-A1F7-C4D073F5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0A3D2FD-B239-41FA-9F26-93973155D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DDAA63-4297-45D6-8C6A-E8EE8B8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C584D0-6DA7-4FDE-A315-1344C56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7EB5DE-ADEB-437A-98C6-5C00523C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40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0B8137-8914-4DD4-BD76-91CC3179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AE64D0-0FC2-4CD6-9207-043405A92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3EB827-AFD6-4EF5-BE5B-03B3DC34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7422D1-4EE9-43B6-B668-5AF8E8B0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47DA80-A279-4459-A3BB-032324CB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130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7157C-614B-4E30-86FA-533871AA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86C6BD-3BC7-473E-9E5F-10C0559E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636755-4BC2-4827-89D4-8CBDA33B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4417AB-5605-40B8-BF6F-3062D6C2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782DB4-5EB2-4F43-BD21-CF63CD8A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58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3DE1E-3AF4-4ED5-9979-44D829F0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C59015-CE86-4A19-8F60-833DC432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369810-CCC8-4F53-A9D0-A2309B5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74C3D1-5E42-44B9-877A-8C573971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E86E86-1C04-49DD-8E02-14BC3AF3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057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08C66D-101A-4E50-BE03-AC2FC770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4167A6-9436-4B66-8DAB-6FB54E611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B7CAAA6-2AF4-4DE7-B650-55AEC46F5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B238B60-C957-473B-8EE5-4F4F3EEC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342E93-B96C-440A-BB04-17B6BC9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5380A2-47BE-4719-816D-43B6FA2F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89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3B425-3A12-4513-BE6D-22ABECCA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0E6B06-98F2-41B2-B35A-5211F3AC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95145E9-53DE-4E7D-B67D-5C53A3A21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372027C-A509-4C9C-BC15-5B0A52A70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905340-DCB4-453A-B1BD-E1F65BC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8B9D66A-A56D-45AA-ABFE-FF4B2DD5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1415A13-058C-4C48-A8BF-FD745554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56C7086-9660-4B97-AD2C-B07A884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19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09C5CB-A112-4ABD-9E5B-6064B15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5285142-3518-4F97-AF10-A255505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6D398BE-51F6-429E-8FFF-0AD438C2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3AE5407-BD88-485D-9342-41C53B7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09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DC94A8C-FE61-4AFF-8339-9E9810E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511D5B8-9513-4B80-B785-DC2713BB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4F08010-2C4A-45D3-B7B7-8B119D99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272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C1F458-F26B-41C6-A9E1-0A77AA9F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8B2A45-EAD9-4E01-8DC0-F3AEF7AF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AC6553-0F57-4024-A158-A31AEEE8E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8631EA-8AC2-4D3F-9D73-0503AA36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78E05BF-FB0B-4E02-A9E3-3AC8C83A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CDC26D4-D064-4390-96BA-C00D99CA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05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D4F179-9044-4294-894C-E2367128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3FCBCB9-CD6F-47C5-B8C4-85971AFB9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8D1BFE8-B20C-42D7-A46F-49CA8DA5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91A169-3183-464F-A0E7-6032E878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A738CA-8D52-4C08-A48B-67E1CE04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DED15E-C56F-4AF6-AEC8-ABDD7FC2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65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B0AF61C-C69B-4814-A23E-43D4C8FC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696D30-CD2D-40F6-837D-C76D1417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8819F6-5577-4AA1-95C2-72892F341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E3E5-729A-4A15-B7BB-FA743E0DB3A6}" type="datetimeFigureOut">
              <a:rPr lang="pl-PL" smtClean="0"/>
              <a:t>28.05.2021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A49958-0C4B-46C4-92EF-384373846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482AB1-F90C-42D7-8CD9-AFDCBB6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6111-A8A8-439F-8B2D-564A4F69D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03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AEFD47C-6658-4076-AAD4-AF930D506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 fontScale="90000"/>
          </a:bodyPr>
          <a:lstStyle/>
          <a:p>
            <a:r>
              <a:rPr lang="pl-PL" sz="5600" dirty="0">
                <a:solidFill>
                  <a:srgbClr val="FFFFFF"/>
                </a:solidFill>
              </a:rPr>
              <a:t>Modelowanie oświetlenia z wykorzystaniem światła pozycyjnego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63B2E0-656D-41FF-8AF0-A885BF524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Przedstawienie projektu aplikacji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9DCA70D-6919-4B2F-81C2-52DCD06464DD}"/>
              </a:ext>
            </a:extLst>
          </p:cNvPr>
          <p:cNvSpPr txBox="1"/>
          <p:nvPr/>
        </p:nvSpPr>
        <p:spPr>
          <a:xfrm>
            <a:off x="8690994" y="5017943"/>
            <a:ext cx="329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Dyplomant: Mateusz Kołaczyk</a:t>
            </a:r>
          </a:p>
          <a:p>
            <a:r>
              <a:rPr lang="pl-PL" dirty="0">
                <a:solidFill>
                  <a:schemeClr val="bg1"/>
                </a:solidFill>
              </a:rPr>
              <a:t>Promotor: dr inż. Marek Salamon</a:t>
            </a:r>
          </a:p>
        </p:txBody>
      </p:sp>
    </p:spTree>
    <p:extLst>
      <p:ext uri="{BB962C8B-B14F-4D97-AF65-F5344CB8AC3E}">
        <p14:creationId xmlns:p14="http://schemas.microsoft.com/office/powerpoint/2010/main" val="2987725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D43E12-FA0D-406C-B906-E49B7793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Tryb generowania siatki prymitywów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04FD345-7C98-4A92-8281-B3F3CF4062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87" y="1494745"/>
            <a:ext cx="4839536" cy="435133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AD0EEF7-984B-4CA3-A967-49F55B95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40" y="1494746"/>
            <a:ext cx="4710952" cy="435133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D1B0284-537B-49C6-BF96-372D5393F17E}"/>
              </a:ext>
            </a:extLst>
          </p:cNvPr>
          <p:cNvSpPr txBox="1"/>
          <p:nvPr/>
        </p:nvSpPr>
        <p:spPr>
          <a:xfrm>
            <a:off x="2657295" y="597159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GL_LINE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543F970-B699-4AA1-B363-C6E154D1F439}"/>
              </a:ext>
            </a:extLst>
          </p:cNvPr>
          <p:cNvSpPr txBox="1"/>
          <p:nvPr/>
        </p:nvSpPr>
        <p:spPr>
          <a:xfrm>
            <a:off x="8397410" y="597159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GL_FILL</a:t>
            </a:r>
          </a:p>
        </p:txBody>
      </p:sp>
    </p:spTree>
    <p:extLst>
      <p:ext uri="{BB962C8B-B14F-4D97-AF65-F5344CB8AC3E}">
        <p14:creationId xmlns:p14="http://schemas.microsoft.com/office/powerpoint/2010/main" val="154082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CBEFBC-1378-4362-986C-F0A0F6A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7. Zmiana barwy emitowanego światła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E10A5DA-404A-49CF-9842-E10F7A0037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59" y="1825625"/>
            <a:ext cx="470048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01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BB79D5-53D3-4C94-A1F7-1918E742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8. Zmiana intensywności światła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D241F07-A824-464F-BD0F-E714EADE07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82" y="1825625"/>
            <a:ext cx="424863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55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A8D90-B265-4827-95E7-DE78955E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9. Zmiana parametrów tłumienia światła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671EB96-5304-4E02-8BBF-C10F2B58A1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400" y="2048142"/>
            <a:ext cx="6547199" cy="4128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9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A13CCC-F90B-464F-8DC0-4C5979F3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10. Zmiana pozycji źródła światła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F2CD96D-532E-406E-B746-810CC61691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4715"/>
            <a:ext cx="10515600" cy="3353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76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E5BCA-D6A7-4CD4-A1B3-C0639567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11. Opcja zmieszania dwóch źródeł światła w różnych barwach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0A095AD-7246-4909-8BED-CFCE4646E3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965" y="1825625"/>
            <a:ext cx="4632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3F9F15-2999-487C-A747-C07C8521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12. Tryb latania kamerą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B578BC4-1CC4-40DB-B01C-FE6FFC93A4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999" y="1825625"/>
            <a:ext cx="42920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2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FF247C-923B-45D2-A246-9E639753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13. Skalowanie bryły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F4789FB-3A9B-4F21-9C8B-373447B831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03" y="1786454"/>
            <a:ext cx="4846594" cy="4761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141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8E74DB-6FB5-474F-B5B2-FDE1C440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14. Obracanie bryły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15E7BD5A-78A0-4E74-BD9B-F58EF45668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71" y="1499052"/>
            <a:ext cx="5481058" cy="5274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0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DD3670-FC9D-42EA-B46C-41A4C70D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1EB875-A5BF-48C4-AEBF-1A7B385E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Otrzymane wyniki budzą pozytywne emocje. </a:t>
            </a:r>
            <a:r>
              <a:rPr lang="pl-PL" dirty="0" err="1"/>
              <a:t>OpenGL</a:t>
            </a:r>
            <a:r>
              <a:rPr lang="pl-PL" dirty="0"/>
              <a:t> zapewnia bardzo dokładne odwzorowanie zachowania się światła i możliwe jest wypracowanie metod, które sprawią, że oświetlenie generowanej sceny będzie wyglądało jak rzeczywiste. Jedną z tych metod jest model oświetlenia </a:t>
            </a:r>
            <a:r>
              <a:rPr lang="pl-PL" dirty="0" err="1"/>
              <a:t>Phonga</a:t>
            </a:r>
            <a:r>
              <a:rPr lang="pl-PL" dirty="0"/>
              <a:t>, który zaimplementowałem w mojej pracy. Uzyskane efekty dowodzą użyteczności specyfikacji </a:t>
            </a:r>
            <a:r>
              <a:rPr lang="pl-PL" dirty="0" err="1"/>
              <a:t>OpenGL</a:t>
            </a:r>
            <a:r>
              <a:rPr lang="pl-PL" dirty="0"/>
              <a:t> i odpowiadają na pytanie, dlaczego jest ona wykorzystywana prze tak wiele lat na </a:t>
            </a:r>
            <a:r>
              <a:rPr lang="pl-PL"/>
              <a:t>całym świecie.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79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4A21BB-0B75-449C-931C-2882A997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34D156-4F7F-4399-B3A3-D634C157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Stworzenie aplikacji prezentującej możliwości oświetlenia pozycyjnego przy użyciu specyfikacji </a:t>
            </a:r>
            <a:r>
              <a:rPr lang="pl-PL" dirty="0" err="1"/>
              <a:t>OpenGL</a:t>
            </a:r>
            <a:endParaRPr lang="pl-PL" dirty="0"/>
          </a:p>
          <a:p>
            <a:r>
              <a:rPr lang="pl-PL" dirty="0"/>
              <a:t>Wykonanie serii eksperymentów mających na celu weryfikację zaimplementowanego rozwiązania generującego oświetlenie</a:t>
            </a:r>
          </a:p>
        </p:txBody>
      </p:sp>
    </p:spTree>
    <p:extLst>
      <p:ext uri="{BB962C8B-B14F-4D97-AF65-F5344CB8AC3E}">
        <p14:creationId xmlns:p14="http://schemas.microsoft.com/office/powerpoint/2010/main" val="32394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C1F1A2-EA01-4009-9263-BDAC7D6B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9696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7B404E-35C0-46F1-89AD-EF888AF9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Wykonane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90DC5C-7059-411B-A060-BDF2347D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Właściwości i sposób definiowania światła pozycyjnego w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Specyfikacja funkcjonalna aplikacji.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Opracowanie interfejsu graficznego aplikacji.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Implementacja aplikacji w wybranym środowisku programowym.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Wnioski z prac projektowych i implementacyjnych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04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9D289-71B8-4A15-893F-611047D1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81"/>
            <a:ext cx="10515600" cy="765222"/>
          </a:xfrm>
        </p:spPr>
        <p:txBody>
          <a:bodyPr/>
          <a:lstStyle/>
          <a:p>
            <a:r>
              <a:rPr lang="pl-PL" dirty="0"/>
              <a:t>Interfejs użytkownika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37C089-FFDF-4CFF-89B8-1FAAC1A8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2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Aplikacja oferuje bogaty graficzny interfejs użytkownika, który pozwala dostosować oświetlenie i scenę do swoich potrzeb.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144DB9-DF28-449C-8B20-DC0C51DA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28" y="1760318"/>
            <a:ext cx="10330543" cy="50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9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A87D9-3889-4671-A212-7E201139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Dostępne modele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F3CAF9-FFC2-472B-AFAA-7267862C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oferuje wybór czterech modeli: Sferę, Prostopadłościan, Ostrosłup i Walec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D6B409-66E8-4E1A-9FB0-7EBB592E74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58" y="2844695"/>
            <a:ext cx="8352483" cy="333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41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48564F-A467-4573-AE24-9A1B47AC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Wybór liczby wierzchołków dla sfery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B7A3B9A-DE6A-4169-811A-450BD6BF7E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59" y="1825625"/>
            <a:ext cx="634488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50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B5CFA1-4B42-417C-A54E-A567E5B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Wybór pomiędzy różnymi sposobami generowania wektorów normalnych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E27D2DEC-4F8A-48AC-BE16-BF10DA331E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06" y="1825625"/>
            <a:ext cx="806758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8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491335-7FC2-46AF-B2FF-B13285FD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Mnogość materiałów do wyboru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50CA100-A936-4440-9ACD-1696AB4B6F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22" y="1825625"/>
            <a:ext cx="451335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16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85B839-438E-4BCF-82AD-1CAF7C12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5. Mnogość tekstur do wyboru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888D020-DBD0-471B-BE3B-6B697284E2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64" y="1825625"/>
            <a:ext cx="451287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23643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273</Words>
  <Application>Microsoft Office PowerPoint</Application>
  <PresentationFormat>Panoramiczny</PresentationFormat>
  <Paragraphs>35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Motyw pakietu Office</vt:lpstr>
      <vt:lpstr>Modelowanie oświetlenia z wykorzystaniem światła pozycyjnego</vt:lpstr>
      <vt:lpstr>Cel pracy</vt:lpstr>
      <vt:lpstr>Wykonane zadania</vt:lpstr>
      <vt:lpstr>Interfejs użytkownika</vt:lpstr>
      <vt:lpstr>1. Dostępne modele</vt:lpstr>
      <vt:lpstr>2. Wybór liczby wierzchołków dla sfery </vt:lpstr>
      <vt:lpstr>3. Wybór pomiędzy różnymi sposobami generowania wektorów normalnych</vt:lpstr>
      <vt:lpstr>4. Mnogość materiałów do wyboru</vt:lpstr>
      <vt:lpstr>5. Mnogość tekstur do wyboru</vt:lpstr>
      <vt:lpstr>6. Tryb generowania siatki prymitywów</vt:lpstr>
      <vt:lpstr>7. Zmiana barwy emitowanego światła</vt:lpstr>
      <vt:lpstr>8. Zmiana intensywności światła</vt:lpstr>
      <vt:lpstr>9. Zmiana parametrów tłumienia światła</vt:lpstr>
      <vt:lpstr>10. Zmiana pozycji źródła światła</vt:lpstr>
      <vt:lpstr>11. Opcja zmieszania dwóch źródeł światła w różnych barwach </vt:lpstr>
      <vt:lpstr>12. Tryb latania kamerą</vt:lpstr>
      <vt:lpstr>13. Skalowanie bryły</vt:lpstr>
      <vt:lpstr>14. Obracanie bryły</vt:lpstr>
      <vt:lpstr>Wnioski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oświetlenia z wykorzystaniem światła pozycyjnego</dc:title>
  <dc:creator>Mateusz Kołaczyk</dc:creator>
  <cp:lastModifiedBy>Mateusz Kołaczyk</cp:lastModifiedBy>
  <cp:revision>7</cp:revision>
  <dcterms:created xsi:type="dcterms:W3CDTF">2021-05-27T01:10:40Z</dcterms:created>
  <dcterms:modified xsi:type="dcterms:W3CDTF">2021-05-28T17:17:19Z</dcterms:modified>
</cp:coreProperties>
</file>