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62" r:id="rId4"/>
    <p:sldId id="289" r:id="rId5"/>
    <p:sldId id="264" r:id="rId6"/>
    <p:sldId id="261" r:id="rId7"/>
    <p:sldId id="263" r:id="rId8"/>
    <p:sldId id="280" r:id="rId9"/>
    <p:sldId id="265" r:id="rId10"/>
    <p:sldId id="260" r:id="rId11"/>
    <p:sldId id="266" r:id="rId12"/>
    <p:sldId id="271" r:id="rId13"/>
    <p:sldId id="272" r:id="rId14"/>
    <p:sldId id="274" r:id="rId15"/>
    <p:sldId id="273" r:id="rId16"/>
    <p:sldId id="286" r:id="rId17"/>
    <p:sldId id="275" r:id="rId18"/>
    <p:sldId id="276" r:id="rId19"/>
    <p:sldId id="277" r:id="rId20"/>
    <p:sldId id="287" r:id="rId21"/>
    <p:sldId id="279" r:id="rId22"/>
    <p:sldId id="270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6586" autoAdjust="0"/>
  </p:normalViewPr>
  <p:slideViewPr>
    <p:cSldViewPr snapToGrid="0">
      <p:cViewPr varScale="1">
        <p:scale>
          <a:sx n="113" d="100"/>
          <a:sy n="113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-157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5E2F-29E8-4495-A6BA-69A593AAF28F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A4D3-7118-47D7-915B-EDE7F9F5F2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8883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458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922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3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2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7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0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7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97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449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A83B-24CB-4FF7-9262-5C909CA95ED4}" type="datetimeFigureOut">
              <a:rPr lang="sk-SK" smtClean="0"/>
              <a:t>12. 9. 2019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www.python.org/dev/peps/pep-0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Ú</a:t>
            </a:r>
            <a:r>
              <a:rPr lang="en-US" dirty="0" err="1" smtClean="0"/>
              <a:t>vod</a:t>
            </a:r>
            <a:r>
              <a:rPr lang="en-US" dirty="0" smtClean="0"/>
              <a:t> do </a:t>
            </a:r>
            <a:r>
              <a:rPr lang="en-US" dirty="0" err="1" smtClean="0"/>
              <a:t>jazyka</a:t>
            </a:r>
            <a:r>
              <a:rPr lang="en-US" dirty="0" smtClean="0"/>
              <a:t> Python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54250"/>
            <a:ext cx="10515600" cy="39227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Uk</a:t>
            </a:r>
            <a:r>
              <a:rPr lang="sk-SK" sz="6600" dirty="0" err="1"/>
              <a:t>ážka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18728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Praktick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uk</a:t>
            </a:r>
            <a:r>
              <a:rPr lang="sk-SK" dirty="0" err="1" smtClean="0"/>
              <a:t>áž</a:t>
            </a:r>
            <a:r>
              <a:rPr lang="en-US" dirty="0" err="1" smtClean="0"/>
              <a:t>ka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53968"/>
            <a:ext cx="7886700" cy="4322995"/>
          </a:xfrm>
        </p:spPr>
        <p:txBody>
          <a:bodyPr>
            <a:normAutofit fontScale="55000" lnSpcReduction="20000"/>
          </a:bodyPr>
          <a:lstStyle/>
          <a:p>
            <a:r>
              <a:rPr lang="sk-SK" dirty="0" smtClean="0"/>
              <a:t>Kalkulačka</a:t>
            </a:r>
          </a:p>
          <a:p>
            <a:pPr lvl="1"/>
            <a:r>
              <a:rPr lang="en-US" dirty="0" smtClean="0"/>
              <a:t>+ - * / ** // %</a:t>
            </a:r>
          </a:p>
          <a:p>
            <a:pPr lvl="1"/>
            <a:r>
              <a:rPr lang="en-US" dirty="0"/>
              <a:t>&lt; &gt; </a:t>
            </a:r>
            <a:r>
              <a:rPr lang="en-US" dirty="0" smtClean="0"/>
              <a:t>==</a:t>
            </a:r>
            <a:r>
              <a:rPr lang="sk-SK" dirty="0" smtClean="0"/>
              <a:t> and or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</a:p>
          <a:p>
            <a:r>
              <a:rPr lang="en-US" dirty="0" smtClean="0"/>
              <a:t>Re</a:t>
            </a:r>
            <a:r>
              <a:rPr lang="sk-SK" dirty="0" err="1" smtClean="0"/>
              <a:t>ťazce</a:t>
            </a:r>
            <a:endParaRPr lang="sk-SK" dirty="0" smtClean="0"/>
          </a:p>
          <a:p>
            <a:pPr lvl="1"/>
            <a:r>
              <a:rPr lang="en-US" dirty="0" smtClean="0"/>
              <a:t>‘’ “” ‘’’ “”” \n</a:t>
            </a:r>
          </a:p>
          <a:p>
            <a:pPr lvl="1"/>
            <a:r>
              <a:rPr lang="en-US" dirty="0" smtClean="0"/>
              <a:t>+ * [] [-1] [:] [</a:t>
            </a:r>
            <a:r>
              <a:rPr lang="en-US" dirty="0" err="1" smtClean="0"/>
              <a:t>len</a:t>
            </a:r>
            <a:r>
              <a:rPr lang="en-US" dirty="0" smtClean="0"/>
              <a:t>(_)+vela] [:</a:t>
            </a:r>
            <a:r>
              <a:rPr lang="en-US" dirty="0" err="1" smtClean="0"/>
              <a:t>len</a:t>
            </a:r>
            <a:r>
              <a:rPr lang="en-US" dirty="0" smtClean="0"/>
              <a:t>(_)+vela]</a:t>
            </a:r>
          </a:p>
          <a:p>
            <a:pPr lvl="1"/>
            <a:r>
              <a:rPr lang="en-US" dirty="0" err="1" smtClean="0"/>
              <a:t>konverzia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 smtClean="0"/>
              <a:t>Zoznam</a:t>
            </a:r>
            <a:r>
              <a:rPr lang="en-US" dirty="0" smtClean="0"/>
              <a:t> (list)</a:t>
            </a:r>
          </a:p>
          <a:p>
            <a:pPr lvl="1"/>
            <a:r>
              <a:rPr lang="en-US" dirty="0" smtClean="0"/>
              <a:t>-||-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ist() + range</a:t>
            </a:r>
            <a:endParaRPr lang="sk-SK" dirty="0" smtClean="0"/>
          </a:p>
          <a:p>
            <a:pPr lvl="1"/>
            <a:r>
              <a:rPr lang="en-US" dirty="0" smtClean="0"/>
              <a:t>a</a:t>
            </a:r>
            <a:r>
              <a:rPr lang="sk-SK" dirty="0" err="1" smtClean="0"/>
              <a:t>ppend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</a:t>
            </a:r>
          </a:p>
          <a:p>
            <a:r>
              <a:rPr lang="en-US" dirty="0" err="1" smtClean="0"/>
              <a:t>Slovn</a:t>
            </a:r>
            <a:r>
              <a:rPr lang="sk-SK" dirty="0" err="1" smtClean="0"/>
              <a:t>ík</a:t>
            </a:r>
            <a:r>
              <a:rPr lang="sk-SK" dirty="0" smtClean="0"/>
              <a:t> (</a:t>
            </a:r>
            <a:r>
              <a:rPr lang="sk-SK" dirty="0" err="1" smtClean="0"/>
              <a:t>dict</a:t>
            </a:r>
            <a:r>
              <a:rPr lang="sk-SK" dirty="0" smtClean="0"/>
              <a:t>)</a:t>
            </a:r>
          </a:p>
          <a:p>
            <a:pPr lvl="1"/>
            <a:r>
              <a:rPr lang="en-US" dirty="0" smtClean="0"/>
              <a:t>{},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en-US" dirty="0"/>
              <a:t>p</a:t>
            </a:r>
            <a:r>
              <a:rPr lang="en-US" dirty="0" smtClean="0"/>
              <a:t>rint, </a:t>
            </a:r>
            <a:r>
              <a:rPr lang="en-US" dirty="0" err="1" smtClean="0"/>
              <a:t>i</a:t>
            </a:r>
            <a:r>
              <a:rPr lang="sk-SK" dirty="0" err="1" smtClean="0"/>
              <a:t>nput</a:t>
            </a:r>
            <a:r>
              <a:rPr lang="sk-SK" dirty="0" smtClean="0"/>
              <a:t>, len,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help, type (__class__)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, 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950494"/>
            <a:ext cx="7886700" cy="22264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Na formátovanie kódu sa nepoužívajú zátvorky</a:t>
            </a:r>
          </a:p>
          <a:p>
            <a:r>
              <a:rPr lang="sk-SK" dirty="0" smtClean="0"/>
              <a:t>Medzery majú význam</a:t>
            </a:r>
          </a:p>
          <a:p>
            <a:r>
              <a:rPr lang="sk-SK" b="1" dirty="0" smtClean="0"/>
              <a:t>Na odsadzovanie budeme používať 4 medzery</a:t>
            </a:r>
          </a:p>
          <a:p>
            <a:r>
              <a:rPr lang="sk-SK" dirty="0" smtClean="0"/>
              <a:t>Vyhodnocuje sa </a:t>
            </a:r>
            <a:r>
              <a:rPr lang="sk-SK" dirty="0" smtClean="0"/>
              <a:t>sprava </a:t>
            </a:r>
            <a:r>
              <a:rPr lang="sk-SK" dirty="0" smtClean="0"/>
              <a:t>doľava</a:t>
            </a:r>
          </a:p>
          <a:p>
            <a:r>
              <a:rPr lang="sk-SK" dirty="0" smtClean="0"/>
              <a:t>, sa dá použiť na viacero priradení naraz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152651" y="2209385"/>
            <a:ext cx="288607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Fibonacciho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postupnost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b &lt; 10: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494370"/>
            <a:ext cx="7886700" cy="1682593"/>
          </a:xfrm>
        </p:spPr>
        <p:txBody>
          <a:bodyPr/>
          <a:lstStyle/>
          <a:p>
            <a:r>
              <a:rPr lang="en-US" dirty="0" err="1" smtClean="0"/>
              <a:t>Iteruje</a:t>
            </a:r>
            <a:r>
              <a:rPr lang="en-US" dirty="0" smtClean="0"/>
              <a:t> </a:t>
            </a:r>
            <a:r>
              <a:rPr lang="en-US" dirty="0" err="1" smtClean="0"/>
              <a:t>cez</a:t>
            </a:r>
            <a:r>
              <a:rPr lang="en-US" dirty="0" smtClean="0"/>
              <a:t> </a:t>
            </a:r>
            <a:r>
              <a:rPr lang="sk-SK" dirty="0" smtClean="0"/>
              <a:t>dátovú štruktúru</a:t>
            </a:r>
          </a:p>
          <a:p>
            <a:r>
              <a:rPr lang="sk-SK" dirty="0" smtClean="0"/>
              <a:t>Ak chcete </a:t>
            </a:r>
            <a:r>
              <a:rPr lang="sk-SK" dirty="0" err="1" smtClean="0"/>
              <a:t>iterovať</a:t>
            </a:r>
            <a:r>
              <a:rPr lang="sk-SK" dirty="0" smtClean="0"/>
              <a:t> cez čísla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Ak chcete index,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538" y="1837611"/>
            <a:ext cx="460771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537" y="2723197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537" y="3608783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i, w in enumerate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sk-SK" dirty="0" err="1" smtClean="0"/>
              <a:t>elif</a:t>
            </a:r>
            <a:r>
              <a:rPr lang="sk-SK" dirty="0" smtClean="0"/>
              <a:t>, </a:t>
            </a:r>
            <a:r>
              <a:rPr lang="en-US" dirty="0" smtClean="0"/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879182"/>
            <a:ext cx="7886700" cy="1297781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Nič prekvapujúce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776" y="1864520"/>
            <a:ext cx="51220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an integer: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print('Negative changed to 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1: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print('Single')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print('More')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continue, break, pass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232360"/>
          </a:xfrm>
        </p:spPr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sk-SK" dirty="0" smtClean="0"/>
              <a:t> a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dirty="0" smtClean="0"/>
              <a:t> je to </a:t>
            </a:r>
            <a:r>
              <a:rPr lang="sk-SK" dirty="0" smtClean="0"/>
              <a:t>isté </a:t>
            </a:r>
            <a:r>
              <a:rPr lang="sk-SK" dirty="0" smtClean="0"/>
              <a:t>ako v C</a:t>
            </a:r>
          </a:p>
          <a:p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sk-SK" dirty="0" smtClean="0"/>
              <a:t> nerobí nič</a:t>
            </a:r>
          </a:p>
          <a:p>
            <a:pPr lvl="1"/>
            <a:r>
              <a:rPr lang="sk-SK" dirty="0" smtClean="0"/>
              <a:t>Ak syntax vyžaduje niečo, ale vy nič nepotrebujete</a:t>
            </a:r>
          </a:p>
          <a:p>
            <a:pPr lvl="1"/>
            <a:r>
              <a:rPr lang="sk-SK" dirty="0" smtClean="0"/>
              <a:t>Dobré keď len vytvárate štruktúru programu a zatiaľ nenapĺňate metódy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66950" y="5036345"/>
            <a:ext cx="67437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  #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Cakanie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prerusenie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 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 </a:t>
            </a:r>
            <a:r>
              <a:rPr lang="sk-SK" dirty="0" smtClean="0"/>
              <a:t>môže mať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6501992" cy="26536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range(2, 10):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range(2, 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x ==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n, 'equals', x, '*', n/x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loop fell through without finding a factor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n, 'is a prime number'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770217"/>
            <a:ext cx="7886700" cy="1232235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Kľúčové slovo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sk-SK" dirty="0" smtClean="0"/>
              <a:t> dokumentačný komentár</a:t>
            </a:r>
            <a:endParaRPr lang="en-US" dirty="0" smtClean="0"/>
          </a:p>
          <a:p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dirty="0" smtClean="0"/>
              <a:t> </a:t>
            </a:r>
            <a:r>
              <a:rPr lang="en-US" dirty="0" err="1" smtClean="0"/>
              <a:t>vracia</a:t>
            </a:r>
            <a:r>
              <a:rPr lang="en-US" dirty="0" smtClean="0"/>
              <a:t> n</a:t>
            </a:r>
            <a:r>
              <a:rPr lang="sk-SK" dirty="0" smtClean="0"/>
              <a:t>á</a:t>
            </a:r>
            <a:r>
              <a:rPr lang="en-US" dirty="0" err="1" smtClean="0"/>
              <a:t>vratov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en-US" dirty="0" err="1" smtClean="0"/>
              <a:t>hodnotu</a:t>
            </a:r>
            <a:endParaRPr lang="sk-SK" dirty="0" smtClean="0"/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2120675"/>
            <a:ext cx="58293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"""Print a Fibonacci series up to n."""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Prednastavené hodnoty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78" y="4353352"/>
            <a:ext cx="9019072" cy="2504648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Parametre môžu mať prednastavené hodnoty</a:t>
            </a:r>
          </a:p>
          <a:p>
            <a:r>
              <a:rPr lang="sk-SK" dirty="0" smtClean="0"/>
              <a:t>Je možné použiť pri volaní menej parametrov</a:t>
            </a:r>
          </a:p>
          <a:p>
            <a:r>
              <a:rPr lang="sk-SK" dirty="0" smtClean="0"/>
              <a:t>Je možné volať názvom parametru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 you really want to 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?'‚ complaint=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What?')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 smtClean="0"/>
              <a:t>Za parametrom s prednastavenou hodnotou nemôže ísť parameter bez prednastavenej hodnoty</a:t>
            </a:r>
          </a:p>
          <a:p>
            <a:r>
              <a:rPr lang="sk-SK" dirty="0" smtClean="0"/>
              <a:t>Pozor</a:t>
            </a:r>
            <a:r>
              <a:rPr lang="en-US" dirty="0" smtClean="0"/>
              <a:t>!!! </a:t>
            </a:r>
            <a:r>
              <a:rPr lang="sk-SK" dirty="0" err="1" smtClean="0"/>
              <a:t>Prednasatvená</a:t>
            </a:r>
            <a:r>
              <a:rPr lang="sk-SK" dirty="0" smtClean="0"/>
              <a:t> hodnota sa vyhodnocuje v čase definície</a:t>
            </a:r>
            <a:endParaRPr lang="en-US" dirty="0" smtClean="0"/>
          </a:p>
          <a:p>
            <a:pPr lvl="1"/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hodnota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sk-SK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primit</a:t>
            </a:r>
            <a:r>
              <a:rPr lang="sk-SK" dirty="0" smtClean="0"/>
              <a:t>ý</a:t>
            </a:r>
            <a:r>
              <a:rPr lang="en-US" dirty="0" err="1" smtClean="0"/>
              <a:t>vny</a:t>
            </a:r>
            <a:r>
              <a:rPr lang="en-US" dirty="0" smtClean="0"/>
              <a:t>/immutable </a:t>
            </a:r>
            <a:r>
              <a:rPr lang="en-US" dirty="0" err="1" smtClean="0"/>
              <a:t>typ</a:t>
            </a:r>
            <a:r>
              <a:rPr lang="en-US" dirty="0" smtClean="0"/>
              <a:t>,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sk-SK" dirty="0" smtClean="0"/>
              <a:t>všetky volania funkcie budú používať rovnakú referenciu, </a:t>
            </a:r>
            <a:r>
              <a:rPr lang="sk-SK" dirty="0" err="1" smtClean="0"/>
              <a:t>tj</a:t>
            </a:r>
            <a:r>
              <a:rPr lang="sk-SK" dirty="0" smtClean="0"/>
              <a:t>. rovnaký objekt</a:t>
            </a:r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20686" y="1733163"/>
            <a:ext cx="74821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 no,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('y',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('n', 'no',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uncooperative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user')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Premenliv</a:t>
            </a:r>
            <a:r>
              <a:rPr lang="sk-SK" dirty="0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k-SK" dirty="0" smtClean="0"/>
              <a:t>č</a:t>
            </a:r>
            <a:r>
              <a:rPr lang="en-US" dirty="0" smtClean="0"/>
              <a:t>et </a:t>
            </a:r>
            <a:r>
              <a:rPr lang="en-US" dirty="0" err="1" smtClean="0"/>
              <a:t>atrib</a:t>
            </a:r>
            <a:r>
              <a:rPr lang="sk-SK" dirty="0"/>
              <a:t>ú</a:t>
            </a:r>
            <a:r>
              <a:rPr lang="en-US" dirty="0" smtClean="0"/>
              <a:t>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078514"/>
            <a:ext cx="7886700" cy="2098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</a:t>
            </a:r>
            <a:r>
              <a:rPr lang="sk-SK" dirty="0" smtClean="0"/>
              <a:t>slúži na označenie zoznamu atribútov</a:t>
            </a:r>
          </a:p>
          <a:p>
            <a:r>
              <a:rPr lang="sk-SK" dirty="0" smtClean="0"/>
              <a:t>Zoznam atribútov je dostupný ako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** </a:t>
            </a:r>
            <a:r>
              <a:rPr lang="sk-SK" dirty="0" smtClean="0"/>
              <a:t>slúži na označenie zoznamu pomenovaných atribútov</a:t>
            </a:r>
          </a:p>
          <a:p>
            <a:r>
              <a:rPr lang="sk-SK" dirty="0" smtClean="0"/>
              <a:t>Pomenované atribúty sú dostupné ako </a:t>
            </a:r>
            <a:r>
              <a:rPr lang="sk-SK" dirty="0" err="1" smtClean="0"/>
              <a:t>asociatývne</a:t>
            </a:r>
            <a:r>
              <a:rPr lang="sk-SK" dirty="0" smtClean="0"/>
              <a:t> pole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k-SK" dirty="0" smtClean="0"/>
              <a:t>, kde kľúč je názov pomenovaného atribútu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1843314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857" y="2622991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funkcia(argument, 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</a:t>
            </a:r>
            <a:r>
              <a:rPr lang="en-US" dirty="0" err="1" smtClean="0"/>
              <a:t>jazyk</a:t>
            </a:r>
            <a:r>
              <a:rPr lang="en-US" dirty="0" smtClean="0"/>
              <a:t> </a:t>
            </a:r>
            <a:r>
              <a:rPr lang="en-US" dirty="0" err="1" smtClean="0"/>
              <a:t>hackerov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Multiparadigmov</a:t>
            </a:r>
            <a:r>
              <a:rPr lang="sk-SK" dirty="0" smtClean="0"/>
              <a:t>ý </a:t>
            </a:r>
            <a:r>
              <a:rPr lang="sk-SK" sz="2000" dirty="0"/>
              <a:t>(</a:t>
            </a:r>
            <a:r>
              <a:rPr lang="en-US" sz="2000" dirty="0"/>
              <a:t>PP, OOP, FP</a:t>
            </a:r>
            <a:r>
              <a:rPr lang="sk-SK" sz="2000" dirty="0"/>
              <a:t>)</a:t>
            </a:r>
          </a:p>
          <a:p>
            <a:r>
              <a:rPr lang="sk-SK" dirty="0" smtClean="0"/>
              <a:t>Interpretovaný</a:t>
            </a:r>
          </a:p>
          <a:p>
            <a:r>
              <a:rPr lang="sk-SK" dirty="0" smtClean="0"/>
              <a:t>Dynamicky typovaný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sk-SK" dirty="0" smtClean="0"/>
              <a:t>š</a:t>
            </a:r>
            <a:r>
              <a:rPr lang="en-US" dirty="0" err="1" smtClean="0"/>
              <a:t>etko</a:t>
            </a:r>
            <a:r>
              <a:rPr lang="en-US" dirty="0" smtClean="0"/>
              <a:t> je </a:t>
            </a:r>
            <a:r>
              <a:rPr lang="en-US" dirty="0" err="1" smtClean="0"/>
              <a:t>objekt</a:t>
            </a:r>
            <a:endParaRPr lang="sk-SK" dirty="0"/>
          </a:p>
        </p:txBody>
      </p:sp>
      <p:pic>
        <p:nvPicPr>
          <p:cNvPr id="4" name="Picture 2" descr="https://i.imgflip.com/249c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0" y="3650757"/>
            <a:ext cx="4208980" cy="3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5278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[['spam',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'spam', ['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pp(stuff)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478012"/>
            <a:ext cx="44383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Lambda</a:t>
            </a:r>
            <a:r>
              <a:rPr lang="sk-SK" dirty="0" smtClean="0"/>
              <a:t> výraz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757488"/>
            <a:ext cx="7886700" cy="126152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err="1" smtClean="0"/>
              <a:t>Ve</a:t>
            </a:r>
            <a:r>
              <a:rPr lang="sk-SK" sz="2000" dirty="0" smtClean="0"/>
              <a:t>ľ</a:t>
            </a:r>
            <a:r>
              <a:rPr lang="en-US" sz="2000" dirty="0" smtClean="0"/>
              <a:t>mi </a:t>
            </a:r>
            <a:r>
              <a:rPr lang="en-US" sz="2000" dirty="0" err="1"/>
              <a:t>podobn</a:t>
            </a:r>
            <a:r>
              <a:rPr lang="sk-SK" sz="2000" dirty="0"/>
              <a:t>é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funkcia</a:t>
            </a:r>
            <a:endParaRPr lang="en-US" sz="2000" dirty="0"/>
          </a:p>
          <a:p>
            <a:r>
              <a:rPr lang="en-US" sz="2000" dirty="0" err="1"/>
              <a:t>Netreba</a:t>
            </a:r>
            <a:r>
              <a:rPr lang="en-US" sz="2000" dirty="0"/>
              <a:t> </a:t>
            </a:r>
            <a:r>
              <a:rPr lang="en-US" sz="2000" dirty="0" err="1"/>
              <a:t>pomenova</a:t>
            </a:r>
            <a:r>
              <a:rPr lang="sk-SK" sz="2000" dirty="0"/>
              <a:t>ť</a:t>
            </a:r>
          </a:p>
          <a:p>
            <a:r>
              <a:rPr lang="sk-SK" sz="2000" dirty="0"/>
              <a:t>Vracia sa vykonateľný objekt</a:t>
            </a:r>
            <a:endParaRPr lang="en-US" sz="2000" dirty="0"/>
          </a:p>
          <a:p>
            <a:r>
              <a:rPr lang="en-US" sz="2000" dirty="0" err="1"/>
              <a:t>Obmedzenia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1776060"/>
            <a:ext cx="645160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lambda x: x *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4261778"/>
            <a:ext cx="64516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(exponent):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 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 exponent</a:t>
            </a:r>
          </a:p>
          <a:p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8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r>
              <a:rPr lang="en-US" dirty="0"/>
              <a:t> </a:t>
            </a:r>
            <a:r>
              <a:rPr lang="en-US" dirty="0" err="1" smtClean="0"/>
              <a:t>pou</a:t>
            </a:r>
            <a:r>
              <a:rPr lang="sk-SK" dirty="0" smtClean="0"/>
              <a:t>ž</a:t>
            </a:r>
            <a:r>
              <a:rPr lang="en-US" dirty="0" smtClean="0"/>
              <a:t>it</a:t>
            </a:r>
            <a:r>
              <a:rPr lang="sk-SK" dirty="0" smtClean="0"/>
              <a:t>é</a:t>
            </a:r>
            <a:r>
              <a:rPr lang="en-US" dirty="0" smtClean="0"/>
              <a:t> v </a:t>
            </a:r>
            <a:r>
              <a:rPr lang="en-US" dirty="0" err="1" smtClean="0"/>
              <a:t>prezent</a:t>
            </a:r>
            <a:r>
              <a:rPr lang="sk-SK" dirty="0" smtClean="0"/>
              <a:t>á</a:t>
            </a:r>
            <a:r>
              <a:rPr lang="en-US" dirty="0" smtClean="0"/>
              <a:t>cii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docs.python.org/3/tutorial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https://www.python.org/dev/peps/pep-0008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https://www.python.org/dev/peps/pep-0020</a:t>
            </a:r>
            <a:r>
              <a:rPr lang="sk-SK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drive.google.com/folderview?id=0ByIrJAE4KMTtaGhRcXkxNHhmY2M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Zaujímavé vlastnosti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Hlavným cieľom je pekný kód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Zen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k-SK" dirty="0" smtClean="0"/>
              <a:t>Bohatá štandardná knižnica</a:t>
            </a:r>
          </a:p>
          <a:p>
            <a:r>
              <a:rPr lang="sk-SK" dirty="0" smtClean="0"/>
              <a:t>Obrovské množstvo ďalších knižníc na asi všetko</a:t>
            </a:r>
          </a:p>
          <a:p>
            <a:r>
              <a:rPr lang="sk-SK" dirty="0" smtClean="0"/>
              <a:t>Funkcie sú objekt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sk-SK" dirty="0" smtClean="0"/>
              <a:t>č</a:t>
            </a:r>
            <a:r>
              <a:rPr lang="en-US" dirty="0" smtClean="0"/>
              <a:t>o </a:t>
            </a:r>
            <a:r>
              <a:rPr lang="en-US" dirty="0" err="1" smtClean="0"/>
              <a:t>pr</a:t>
            </a:r>
            <a:r>
              <a:rPr lang="sk-SK" dirty="0" smtClean="0"/>
              <a:t>á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pyth</a:t>
            </a:r>
            <a:r>
              <a:rPr lang="sk-SK" dirty="0" smtClean="0"/>
              <a:t>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poslednej dobe asi najpopulárnejší jazyk na spracovanie údajov</a:t>
            </a:r>
          </a:p>
          <a:p>
            <a:r>
              <a:rPr lang="sk-SK" dirty="0" smtClean="0"/>
              <a:t>Umožňuje </a:t>
            </a:r>
            <a:r>
              <a:rPr lang="sk-SK" dirty="0" smtClean="0"/>
              <a:t>elegantný zápis a efektívne vykonávanie</a:t>
            </a:r>
          </a:p>
          <a:p>
            <a:r>
              <a:rPr lang="sk-SK" dirty="0" smtClean="0"/>
              <a:t>Veľmi veľa knižníc na spracovanie/vizualizáciu údajov, strojové učenie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 jazyku </a:t>
            </a:r>
            <a:r>
              <a:rPr lang="sk-SK" dirty="0" err="1" smtClean="0"/>
              <a:t>Python</a:t>
            </a:r>
            <a:r>
              <a:rPr lang="sk-SK" dirty="0" smtClean="0"/>
              <a:t> je programovať správne a elegantne -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Zen</a:t>
            </a:r>
            <a:r>
              <a:rPr lang="sk-SK" dirty="0" smtClean="0"/>
              <a:t> of </a:t>
            </a:r>
            <a:r>
              <a:rPr lang="sk-SK" dirty="0" err="1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1694"/>
            <a:ext cx="3721894" cy="412194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k-SK" dirty="0" err="1" smtClean="0"/>
              <a:t>Beautiful</a:t>
            </a:r>
            <a:r>
              <a:rPr lang="sk-SK" dirty="0" smtClean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ugly</a:t>
            </a:r>
            <a:r>
              <a:rPr lang="sk-SK" dirty="0"/>
              <a:t>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Explicit is better than implicit.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Simple is better than complex.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Complex is better than complicated.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Flat is better than nested.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Sparse is better than dense.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Readability counts.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Special cases aren't special enough to break the rules.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practicality beats purity.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Errors should never pass silently.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Unless explicitly silenced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https://www.python.org/dev/peps/pep-0020/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4544" y="2121695"/>
            <a:ext cx="3721894" cy="41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In the face of ambiguity, refuse the temptation to guess.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There should be one-- and preferably only one --obvious way to do 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that way may not be obvious at first unless you're Dutch.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Now is better than never.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never is often better than *right* now.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hard to explain, it's a bad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easy to explain, it may be a good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55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 čo sa dá </a:t>
            </a:r>
            <a:r>
              <a:rPr lang="sk-SK" dirty="0" err="1" smtClean="0"/>
              <a:t>python</a:t>
            </a:r>
            <a:r>
              <a:rPr lang="sk-SK" dirty="0" smtClean="0"/>
              <a:t> použiť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Skriptovanie </a:t>
            </a:r>
            <a:r>
              <a:rPr lang="sk-SK" sz="2000" dirty="0"/>
              <a:t>(predinštalovaný v takmer každom operačnom systéme)</a:t>
            </a:r>
          </a:p>
          <a:p>
            <a:r>
              <a:rPr lang="sk-SK" dirty="0" smtClean="0"/>
              <a:t>Web </a:t>
            </a:r>
            <a:r>
              <a:rPr lang="sk-SK" sz="2000" dirty="0"/>
              <a:t>(</a:t>
            </a:r>
            <a:r>
              <a:rPr lang="sk-SK" sz="2000" dirty="0" err="1"/>
              <a:t>Django</a:t>
            </a:r>
            <a:r>
              <a:rPr lang="sk-SK" sz="2000" dirty="0"/>
              <a:t>, </a:t>
            </a:r>
            <a:r>
              <a:rPr lang="sk-SK" sz="2000" dirty="0" err="1"/>
              <a:t>Flask</a:t>
            </a:r>
            <a:r>
              <a:rPr lang="sk-SK" sz="2000" dirty="0"/>
              <a:t>, </a:t>
            </a:r>
            <a:r>
              <a:rPr lang="sk-SK" sz="2000" dirty="0" err="1"/>
              <a:t>Tornado</a:t>
            </a:r>
            <a:r>
              <a:rPr lang="sk-SK" sz="2000" dirty="0"/>
              <a:t>...)</a:t>
            </a:r>
          </a:p>
          <a:p>
            <a:r>
              <a:rPr lang="sk-SK" dirty="0" smtClean="0"/>
              <a:t>Vedecké počítanie </a:t>
            </a:r>
            <a:r>
              <a:rPr lang="sk-SK" sz="2000" dirty="0"/>
              <a:t>(</a:t>
            </a:r>
            <a:r>
              <a:rPr lang="sk-SK" sz="2000" dirty="0" err="1"/>
              <a:t>NumPy</a:t>
            </a:r>
            <a:r>
              <a:rPr lang="sk-SK" sz="2000" dirty="0"/>
              <a:t>, </a:t>
            </a:r>
            <a:r>
              <a:rPr lang="sk-SK" sz="2000" dirty="0" err="1"/>
              <a:t>Pandas</a:t>
            </a:r>
            <a:r>
              <a:rPr lang="sk-SK" sz="2000" dirty="0"/>
              <a:t>, </a:t>
            </a:r>
            <a:r>
              <a:rPr lang="sk-SK" sz="2000" dirty="0" err="1"/>
              <a:t>SciPy</a:t>
            </a:r>
            <a:r>
              <a:rPr lang="sk-SK" sz="2000" dirty="0"/>
              <a:t>, </a:t>
            </a:r>
            <a:r>
              <a:rPr lang="sk-SK" sz="2000" dirty="0" err="1"/>
              <a:t>Matplotlib</a:t>
            </a:r>
            <a:r>
              <a:rPr lang="sk-SK" sz="2000" dirty="0"/>
              <a:t>, </a:t>
            </a:r>
            <a:r>
              <a:rPr lang="sk-SK" sz="2000" dirty="0" err="1"/>
              <a:t>jupyter</a:t>
            </a:r>
            <a:r>
              <a:rPr lang="sk-SK" sz="2000" dirty="0"/>
              <a:t>)</a:t>
            </a:r>
            <a:endParaRPr lang="sk-SK" dirty="0" smtClean="0"/>
          </a:p>
          <a:p>
            <a:r>
              <a:rPr lang="sk-SK" dirty="0" smtClean="0"/>
              <a:t>GUI </a:t>
            </a:r>
            <a:r>
              <a:rPr lang="sk-SK" sz="2000" dirty="0"/>
              <a:t>(</a:t>
            </a:r>
            <a:r>
              <a:rPr lang="sk-SK" sz="2000" dirty="0" err="1"/>
              <a:t>pyqt</a:t>
            </a:r>
            <a:r>
              <a:rPr lang="sk-SK" sz="2000" dirty="0"/>
              <a:t>, </a:t>
            </a:r>
            <a:r>
              <a:rPr lang="sk-SK" sz="2000" dirty="0" err="1"/>
              <a:t>Tk</a:t>
            </a:r>
            <a:r>
              <a:rPr lang="sk-SK" sz="2000" dirty="0"/>
              <a:t>)</a:t>
            </a:r>
          </a:p>
          <a:p>
            <a:r>
              <a:rPr lang="sk-SK" dirty="0" smtClean="0"/>
              <a:t>Distribuované počítanie </a:t>
            </a:r>
            <a:r>
              <a:rPr lang="sk-SK" sz="2000" dirty="0"/>
              <a:t>(</a:t>
            </a:r>
            <a:r>
              <a:rPr lang="sk-SK" sz="2000" dirty="0" err="1"/>
              <a:t>Spark</a:t>
            </a:r>
            <a:r>
              <a:rPr lang="sk-SK" sz="2000" dirty="0"/>
              <a:t>)</a:t>
            </a:r>
          </a:p>
          <a:p>
            <a:r>
              <a:rPr lang="sk-SK" dirty="0"/>
              <a:t>Výučba </a:t>
            </a:r>
            <a:r>
              <a:rPr lang="sk-SK" sz="2000" dirty="0"/>
              <a:t>(https://github.com/jupyter/jupyter/wiki/A-gallery-of-interesting-Jupyter-Notebooks)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Nevýhody 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(čiastočne subjektívny pohľad)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Toto nie je úplný </a:t>
            </a:r>
            <a:r>
              <a:rPr lang="sk-SK" dirty="0" smtClean="0"/>
              <a:t>zoznam:</a:t>
            </a:r>
          </a:p>
          <a:p>
            <a:pPr lvl="1"/>
            <a:r>
              <a:rPr lang="sk-SK" dirty="0" smtClean="0"/>
              <a:t>Niektoré </a:t>
            </a:r>
            <a:r>
              <a:rPr lang="sk-SK" dirty="0" err="1" smtClean="0"/>
              <a:t>funkcionálne</a:t>
            </a:r>
            <a:r>
              <a:rPr lang="sk-SK" dirty="0" smtClean="0"/>
              <a:t> vlastnosti chýbajú alebo sú naschvál potlačované</a:t>
            </a:r>
          </a:p>
          <a:p>
            <a:pPr lvl="2"/>
            <a:r>
              <a:rPr lang="sk-SK" dirty="0" smtClean="0"/>
              <a:t>Len jednoriadkové </a:t>
            </a:r>
            <a:r>
              <a:rPr lang="sk-SK" dirty="0" err="1" smtClean="0"/>
              <a:t>lambda</a:t>
            </a:r>
            <a:r>
              <a:rPr lang="sk-SK" dirty="0" smtClean="0"/>
              <a:t> výrazy</a:t>
            </a:r>
          </a:p>
          <a:p>
            <a:pPr lvl="2"/>
            <a:r>
              <a:rPr lang="sk-SK" dirty="0" smtClean="0"/>
              <a:t>Veľmi ľahko sa dá skĺznuť k nečistým výrazom</a:t>
            </a:r>
          </a:p>
          <a:p>
            <a:pPr lvl="2"/>
            <a:r>
              <a:rPr lang="sk-SK" dirty="0"/>
              <a:t>Otvorené triedy </a:t>
            </a:r>
          </a:p>
          <a:p>
            <a:pPr lvl="2"/>
            <a:r>
              <a:rPr lang="sk-SK" dirty="0"/>
              <a:t>Chýbajú </a:t>
            </a:r>
            <a:r>
              <a:rPr lang="sk-SK" dirty="0" err="1"/>
              <a:t>immutable</a:t>
            </a:r>
            <a:r>
              <a:rPr lang="sk-SK" dirty="0"/>
              <a:t> </a:t>
            </a:r>
            <a:r>
              <a:rPr lang="sk-SK" dirty="0" smtClean="0"/>
              <a:t>objekty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(dajú sa pridať)</a:t>
            </a:r>
          </a:p>
          <a:p>
            <a:pPr lvl="2"/>
            <a:r>
              <a:rPr lang="sk-SK" dirty="0" smtClean="0"/>
              <a:t>Obmedzená veľkosť zásobníka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PyPy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nemá)</a:t>
            </a:r>
          </a:p>
          <a:p>
            <a:pPr lvl="2"/>
            <a:r>
              <a:rPr lang="sk-SK" dirty="0" smtClean="0"/>
              <a:t>Chýba optimalizácia chvostovej </a:t>
            </a:r>
            <a:r>
              <a:rPr lang="sk-SK" dirty="0" err="1" smtClean="0"/>
              <a:t>rekurzie</a:t>
            </a:r>
            <a:endParaRPr lang="sk-SK" dirty="0" smtClean="0"/>
          </a:p>
          <a:p>
            <a:pPr lvl="2"/>
            <a:r>
              <a:rPr lang="sk-SK" dirty="0" smtClean="0"/>
              <a:t>Pre veľa </a:t>
            </a:r>
            <a:r>
              <a:rPr lang="sk-SK" dirty="0" err="1" smtClean="0"/>
              <a:t>funkcionálnych</a:t>
            </a:r>
            <a:r>
              <a:rPr lang="sk-SK" dirty="0" smtClean="0"/>
              <a:t> čŕt chýba priama podpora </a:t>
            </a:r>
          </a:p>
          <a:p>
            <a:pPr lvl="3"/>
            <a:r>
              <a:rPr lang="sk-SK" dirty="0" err="1" smtClean="0"/>
              <a:t>Vačšinou</a:t>
            </a:r>
            <a:r>
              <a:rPr lang="sk-SK" dirty="0" smtClean="0"/>
              <a:t> sa ale dajú </a:t>
            </a:r>
            <a:r>
              <a:rPr lang="sk-SK" dirty="0" err="1" smtClean="0"/>
              <a:t>ohackovať</a:t>
            </a:r>
            <a:endParaRPr lang="sk-SK" dirty="0" smtClean="0"/>
          </a:p>
          <a:p>
            <a:pPr lvl="2"/>
            <a:r>
              <a:rPr lang="sk-SK" dirty="0" smtClean="0"/>
              <a:t>Kvôli dynamickému typovaniu nemáme </a:t>
            </a:r>
            <a:r>
              <a:rPr lang="sk-SK" u="sng" dirty="0" smtClean="0"/>
              <a:t>priamu</a:t>
            </a:r>
            <a:r>
              <a:rPr lang="sk-SK" dirty="0" smtClean="0"/>
              <a:t> podporu pre </a:t>
            </a:r>
            <a:r>
              <a:rPr lang="sk-SK" dirty="0" err="1" smtClean="0"/>
              <a:t>pattern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 smtClean="0"/>
          </a:p>
          <a:p>
            <a:pPr lvl="1"/>
            <a:r>
              <a:rPr lang="sk-SK" dirty="0" smtClean="0"/>
              <a:t>Trochu iný objektový model ako ten, na ktorý ste zvyknutý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sk-SK" dirty="0" smtClean="0"/>
              <a:t>Metódy sa nedajú priamo preťažovať</a:t>
            </a:r>
          </a:p>
          <a:p>
            <a:pPr lvl="2"/>
            <a:r>
              <a:rPr lang="sk-SK" dirty="0" smtClean="0"/>
              <a:t>Nemáme kľúčové slová </a:t>
            </a:r>
            <a:r>
              <a:rPr lang="sk-SK" dirty="0" err="1" smtClean="0"/>
              <a:t>private</a:t>
            </a:r>
            <a:r>
              <a:rPr lang="sk-SK" dirty="0" smtClean="0"/>
              <a:t>, </a:t>
            </a:r>
            <a:r>
              <a:rPr lang="sk-SK" dirty="0" err="1" smtClean="0"/>
              <a:t>public</a:t>
            </a:r>
            <a:r>
              <a:rPr lang="sk-SK" dirty="0" smtClean="0"/>
              <a:t>, </a:t>
            </a:r>
            <a:r>
              <a:rPr lang="sk-SK" dirty="0" err="1" smtClean="0"/>
              <a:t>final</a:t>
            </a:r>
            <a:r>
              <a:rPr lang="sk-SK" dirty="0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219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r>
              <a:rPr lang="sk-SK" dirty="0" err="1" smtClean="0"/>
              <a:t>átovanie</a:t>
            </a:r>
            <a:r>
              <a:rPr lang="sk-SK" dirty="0" smtClean="0"/>
              <a:t> zdrojového kódu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3425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800" dirty="0"/>
              <a:t>PEP8</a:t>
            </a:r>
          </a:p>
          <a:p>
            <a:pPr lvl="1"/>
            <a:r>
              <a:rPr lang="sk-SK" dirty="0"/>
              <a:t>O</a:t>
            </a:r>
            <a:r>
              <a:rPr lang="sk-SK" dirty="0" smtClean="0"/>
              <a:t>dsadzovanie pomocou 4 medzier a nie </a:t>
            </a:r>
            <a:r>
              <a:rPr lang="sk-SK" dirty="0" err="1" smtClean="0"/>
              <a:t>tab</a:t>
            </a:r>
            <a:endParaRPr lang="sk-SK" dirty="0" smtClean="0"/>
          </a:p>
          <a:p>
            <a:pPr lvl="1"/>
            <a:r>
              <a:rPr lang="sk-SK" dirty="0" smtClean="0"/>
              <a:t>Prázdne riadky na oddeľovanie funkcií</a:t>
            </a:r>
          </a:p>
          <a:p>
            <a:pPr lvl="1"/>
            <a:r>
              <a:rPr lang="sk-SK" dirty="0" smtClean="0"/>
              <a:t>Dokumentačné komentáre</a:t>
            </a:r>
          </a:p>
          <a:p>
            <a:pPr lvl="1"/>
            <a:r>
              <a:rPr lang="sk-SK" dirty="0" smtClean="0"/>
              <a:t>Používanie medzery okolo znamienok</a:t>
            </a:r>
          </a:p>
          <a:p>
            <a:pPr lvl="1"/>
            <a:r>
              <a:rPr lang="sk-SK" dirty="0" err="1" smtClean="0"/>
              <a:t>CamelCase</a:t>
            </a:r>
            <a:r>
              <a:rPr lang="sk-SK" dirty="0" smtClean="0"/>
              <a:t> na </a:t>
            </a:r>
            <a:r>
              <a:rPr lang="sk-SK" dirty="0" err="1" smtClean="0"/>
              <a:t>ponenovanie</a:t>
            </a:r>
            <a:r>
              <a:rPr lang="sk-SK" dirty="0" smtClean="0"/>
              <a:t> tried a </a:t>
            </a:r>
            <a:r>
              <a:rPr lang="sk-SK" dirty="0" err="1" smtClean="0"/>
              <a:t>male_pismena_s_podtrznikmi</a:t>
            </a:r>
            <a:r>
              <a:rPr lang="sk-SK" dirty="0" smtClean="0"/>
              <a:t> na pomenovanie </a:t>
            </a:r>
            <a:r>
              <a:rPr lang="sk-SK" dirty="0" smtClean="0"/>
              <a:t>funkcií</a:t>
            </a:r>
            <a:endParaRPr lang="sk-SK" dirty="0" smtClean="0"/>
          </a:p>
          <a:p>
            <a:pPr lvl="1"/>
            <a:r>
              <a:rPr lang="sk-SK" dirty="0" smtClean="0"/>
              <a:t>UTF-8 kódovanie zdrojových súborov</a:t>
            </a:r>
          </a:p>
          <a:p>
            <a:pPr lvl="1"/>
            <a:r>
              <a:rPr lang="sk-SK" dirty="0" smtClean="0"/>
              <a:t>Nepoužívajte </a:t>
            </a:r>
            <a:r>
              <a:rPr lang="sk-SK" dirty="0" err="1" smtClean="0"/>
              <a:t>non</a:t>
            </a:r>
            <a:r>
              <a:rPr lang="sk-SK" dirty="0" smtClean="0"/>
              <a:t>-ASCII znaky na pomenovávanie</a:t>
            </a:r>
            <a:endParaRPr lang="sk-SK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539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Pythonu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1175085"/>
          </a:xfrm>
        </p:spPr>
        <p:txBody>
          <a:bodyPr>
            <a:noAutofit/>
          </a:bodyPr>
          <a:lstStyle/>
          <a:p>
            <a:r>
              <a:rPr lang="en-US" sz="2400" dirty="0" err="1"/>
              <a:t>Budeme</a:t>
            </a:r>
            <a:r>
              <a:rPr lang="en-US" sz="2400" dirty="0"/>
              <a:t> </a:t>
            </a:r>
            <a:r>
              <a:rPr lang="en-US" sz="2400" dirty="0" err="1"/>
              <a:t>pou</a:t>
            </a:r>
            <a:r>
              <a:rPr lang="sk-SK" sz="2400" dirty="0" err="1"/>
              <a:t>žívať</a:t>
            </a:r>
            <a:r>
              <a:rPr lang="sk-SK" sz="2400" dirty="0"/>
              <a:t> </a:t>
            </a:r>
            <a:r>
              <a:rPr lang="sk-SK" sz="2400" dirty="0" err="1"/>
              <a:t>Python</a:t>
            </a:r>
            <a:r>
              <a:rPr lang="sk-SK" sz="2400" dirty="0"/>
              <a:t> 3 (konkrétne </a:t>
            </a:r>
            <a:r>
              <a:rPr lang="sk-SK" sz="2400" dirty="0" smtClean="0"/>
              <a:t>3.5 alebo novšie)</a:t>
            </a:r>
            <a:endParaRPr lang="en-US" sz="2400" dirty="0"/>
          </a:p>
          <a:p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sk-SK" sz="2400" dirty="0"/>
              <a:t>interaktívneho módu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3530531"/>
            <a:ext cx="81224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</a:t>
            </a:r>
          </a:p>
          <a:p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3.5.1 (v3.5.1:37a07cee5969,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 2015, 01:54:25) [MSC v.1900 64 bit (AMD64)] on win32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"copyright",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650" y="4700588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Spustenie</a:t>
            </a:r>
            <a:r>
              <a:rPr lang="en-US" sz="2400" dirty="0"/>
              <a:t> </a:t>
            </a:r>
            <a:r>
              <a:rPr lang="en-US" sz="2400" dirty="0" err="1"/>
              <a:t>skriptu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2324100" y="5370372"/>
            <a:ext cx="81224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C:\cesta\niekam&gt;python script_name.py</a:t>
            </a:r>
            <a:endParaRPr lang="sk-S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Titl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TitleLine.potx" id="{85E593D1-C5D1-4846-A985-9C20ECF4A3AA}" vid="{4E0CD64C-35E9-4102-B398-2685C20C0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SideTitleLine</Template>
  <TotalTime>13443</TotalTime>
  <Words>1348</Words>
  <Application>Microsoft Office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Segoe UI</vt:lpstr>
      <vt:lpstr>SideTitleLine</vt:lpstr>
      <vt:lpstr>Úvod do jazyka Python</vt:lpstr>
      <vt:lpstr>Python</vt:lpstr>
      <vt:lpstr>Zaujímavé vlastnosti</vt:lpstr>
      <vt:lpstr>Prečo práve python?</vt:lpstr>
      <vt:lpstr>Filozofia jazyku Python je programovať správne a elegantne - The Zen of Python</vt:lpstr>
      <vt:lpstr>Na čo sa dá python použiť</vt:lpstr>
      <vt:lpstr>Nevýhody (čiastočne subjektívny pohľad)</vt:lpstr>
      <vt:lpstr>Formátovanie zdrojového kódu</vt:lpstr>
      <vt:lpstr>Tutorial Pythonu</vt:lpstr>
      <vt:lpstr>PowerPoint Presentation</vt:lpstr>
      <vt:lpstr>Praktická ukážka</vt:lpstr>
      <vt:lpstr>while</vt:lpstr>
      <vt:lpstr>for</vt:lpstr>
      <vt:lpstr>if, elif, else</vt:lpstr>
      <vt:lpstr>continue, break, pass</vt:lpstr>
      <vt:lpstr>for a while môže mať else</vt:lpstr>
      <vt:lpstr>Definícia funkcie</vt:lpstr>
      <vt:lpstr>Prednastavené hodnoty</vt:lpstr>
      <vt:lpstr>Premenlivý počet atribútov</vt:lpstr>
      <vt:lpstr>import</vt:lpstr>
      <vt:lpstr>Lambda výraz</vt:lpstr>
      <vt:lpstr>Zdroje použité v prezentácii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Jakub Sevcech</dc:creator>
  <cp:lastModifiedBy>Jakub Sevcech</cp:lastModifiedBy>
  <cp:revision>93</cp:revision>
  <dcterms:created xsi:type="dcterms:W3CDTF">2016-01-20T20:15:10Z</dcterms:created>
  <dcterms:modified xsi:type="dcterms:W3CDTF">2019-09-12T13:07:37Z</dcterms:modified>
</cp:coreProperties>
</file>