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2C6516-EE6A-4423-AB3C-3ABEC745C22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0E21D6-FC42-4D4C-A24B-EB234AFD3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2C6516-EE6A-4423-AB3C-3ABEC745C22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E21D6-FC42-4D4C-A24B-EB234AFD3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2C6516-EE6A-4423-AB3C-3ABEC745C22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E21D6-FC42-4D4C-A24B-EB234AFD3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2C6516-EE6A-4423-AB3C-3ABEC745C22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E21D6-FC42-4D4C-A24B-EB234AFD31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2C6516-EE6A-4423-AB3C-3ABEC745C22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E21D6-FC42-4D4C-A24B-EB234AFD31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2C6516-EE6A-4423-AB3C-3ABEC745C22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E21D6-FC42-4D4C-A24B-EB234AFD31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2C6516-EE6A-4423-AB3C-3ABEC745C22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E21D6-FC42-4D4C-A24B-EB234AFD3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2C6516-EE6A-4423-AB3C-3ABEC745C22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E21D6-FC42-4D4C-A24B-EB234AFD31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2C6516-EE6A-4423-AB3C-3ABEC745C22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E21D6-FC42-4D4C-A24B-EB234AFD3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82C6516-EE6A-4423-AB3C-3ABEC745C22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0E21D6-FC42-4D4C-A24B-EB234AFD3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2C6516-EE6A-4423-AB3C-3ABEC745C22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0E21D6-FC42-4D4C-A24B-EB234AFD31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82C6516-EE6A-4423-AB3C-3ABEC745C22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0E21D6-FC42-4D4C-A24B-EB234AFD3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Jeevanandham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Software Trainer 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FIIT FORMACION PVT LTD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 is a name which is used to refer memory location. Variable also known as identifier and used to hold value.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Python, we don't need to specify the type of variable because Python is a type infer language and smart enough to get variable type.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 names can be a group of both letters and digits, but they have to begin with a letter or an underscore.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recomended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use lowercase letters for variable name.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both are two different variables.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Variables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Variables are the example of identifiers. An Identifier is used to identify the literals used in the program. The rules to name an identifier are given below.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The first character of the variable must be an alphabet or underscore ( _ ).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All the characters except the first character may be an alphabet of lower-case(a-z), upper-case (A-Z), underscore or digit (0-9).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Identifier name must not contain any white-space, or special character (!, @, #, %, ^, &amp;, *).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Identifier name must not be similar to any keyword defined in the language.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Identifier names are case sensitive for example my name,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not the same.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Examples of valid identifiers : a123, _n, n_9, etc.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Examples of invalid identifiers: 1a, n%4, n 9, etc.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Identifier Naming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does not bound us to declare variable before using in the application. It allows us to create variable at required time.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don't need to declare explicitly variable in Python. When we assign any value to the variable that variable is declared automatically.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equal (=) operator is used to assign value to a variable.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&gt;&gt;&gt;   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10  </a:t>
            </a:r>
          </a:p>
          <a:p>
            <a:pPr lvl="0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ravi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20000.67  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&gt;&gt;&gt;  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Variable and Assigning Values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Python allows us to assign a value to multiple variables in a single statement which is also known as multiple assignment.</a:t>
            </a:r>
          </a:p>
          <a:p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We can apply multiple assignments in two ways either by assigning a single value to multiple variables or assigning multiple values to multiple variables. Lets see given examples.</a:t>
            </a:r>
          </a:p>
          <a:p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1. Assigning single value to multiple variables</a:t>
            </a:r>
          </a:p>
          <a:p>
            <a:r>
              <a:rPr lang="en-US" sz="88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x=y=z=50  </a:t>
            </a:r>
          </a:p>
          <a:p>
            <a:pPr lvl="0"/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print x </a:t>
            </a:r>
          </a:p>
          <a:p>
            <a:pPr lvl="0"/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print y  </a:t>
            </a:r>
          </a:p>
          <a:p>
            <a:pPr lvl="0"/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print z  </a:t>
            </a:r>
          </a:p>
          <a:p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lvl="0"/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&gt;&gt;&gt;   </a:t>
            </a:r>
          </a:p>
          <a:p>
            <a:pPr lvl="0"/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50  </a:t>
            </a:r>
          </a:p>
          <a:p>
            <a:pPr lvl="0"/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50  </a:t>
            </a:r>
          </a:p>
          <a:p>
            <a:pPr lvl="0"/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50  </a:t>
            </a:r>
          </a:p>
          <a:p>
            <a:pPr lvl="0"/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&gt;&gt;&gt;  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Assignment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section contains the basic fundamentals of Python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like: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)Tokens and their types.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ii) Comments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a)Tokens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Tokens can be defined as a punctuator mark, reserved words and each individual word in a statement.</a:t>
            </a:r>
          </a:p>
          <a:p>
            <a:pPr lvl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Token is the smallest unit inside the given program.</a:t>
            </a:r>
          </a:p>
          <a:p>
            <a:pPr lvl="2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following tokens in Python: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Keywords.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Identifiers.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Literals.</a:t>
            </a:r>
          </a:p>
          <a:p>
            <a:pPr lvl="2"/>
            <a:r>
              <a:rPr lang="en-US" dirty="0" smtClean="0"/>
              <a:t>Operators.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Fundamentals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Keywords are special reserved words which convey a special meaning to the compiler/interpreter.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keyword have a special meaning and a specific operation. These keywords can't be used as variable. Following is the List of Python Keywords.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Keywords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Picture 3" descr="keywords-pyth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05200"/>
            <a:ext cx="5867400" cy="3120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Literals</a:t>
            </a:r>
            <a:endParaRPr lang="en-US" dirty="0"/>
          </a:p>
        </p:txBody>
      </p:sp>
      <p:pic>
        <p:nvPicPr>
          <p:cNvPr id="5" name="Picture 4" descr="literals-1-300x1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61722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 String literals: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String literals can be formed by enclosing a text in the quotes. We can use both single as well as double quotes for a String.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Types of Strings: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two types of Strings supported in Python: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a).Single line String- Strings that are terminated within a single line are known as Single line Strings.</a:t>
            </a:r>
          </a:p>
          <a:p>
            <a:pPr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&gt;&gt;&gt; text1='hello'  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b).Multi line String- A piece of text that is spread along multiple lines is known as Multiple line String.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two ways to create Multiline Strings: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Literals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1). Adding black slash at the end of each line.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&gt;&gt;&gt; text1='hello\ 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user' 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&gt;&gt;&gt; text1 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hellouser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' 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&gt;&gt;&gt;  </a:t>
            </a: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2).Using triple quotation marks:-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&gt;&gt;&gt; str2='''''welcome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SSSIT''' 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&gt;&gt;&gt; 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str2 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welcome 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 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SSSIT 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&gt;&gt;&gt;  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Multiline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Numeric Literals are immutable. Numeric literals can belong to following four different numerical types.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II. Numeric literals</a:t>
            </a:r>
            <a:endParaRPr lang="en-US" dirty="0"/>
          </a:p>
        </p:txBody>
      </p:sp>
      <p:pic>
        <p:nvPicPr>
          <p:cNvPr id="4" name="Picture 3" descr="numeric literal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6818055" cy="3648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Python is a general purpose, dynamic,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high level, and interpreted programming language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supports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Object Oriented programming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approach to develop applications.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simple and easy to learn and provides lots of high-level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data structures.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III. Boolean literals: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Boolean literal can have any of the two values: True or False.</a:t>
            </a:r>
          </a:p>
          <a:p>
            <a:pPr>
              <a:buNone/>
            </a:pPr>
            <a:r>
              <a:rPr lang="en-US" b="1" dirty="0" smtClean="0"/>
              <a:t>IV. Special Literals</a:t>
            </a:r>
          </a:p>
          <a:p>
            <a:r>
              <a:rPr lang="en-US" dirty="0" smtClean="0"/>
              <a:t>Python contains one special literal i.e., None.</a:t>
            </a:r>
          </a:p>
          <a:p>
            <a:r>
              <a:rPr lang="en-US" dirty="0" smtClean="0"/>
              <a:t>None is used to specify to that field that is not created. It is also used for end of lists in Python.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 smtClean="0"/>
              <a:t>&gt;&gt;&gt; val1=10  </a:t>
            </a:r>
          </a:p>
          <a:p>
            <a:r>
              <a:rPr lang="en-US" dirty="0" smtClean="0"/>
              <a:t>&gt;&gt;&gt; val2=None  </a:t>
            </a:r>
          </a:p>
          <a:p>
            <a:r>
              <a:rPr lang="en-US" dirty="0" smtClean="0"/>
              <a:t>&gt;&gt;&gt; val1  </a:t>
            </a:r>
          </a:p>
          <a:p>
            <a:r>
              <a:rPr lang="en-US" dirty="0" smtClean="0"/>
              <a:t>10  </a:t>
            </a:r>
          </a:p>
          <a:p>
            <a:r>
              <a:rPr lang="en-US" dirty="0" smtClean="0"/>
              <a:t>&gt;&gt;&gt; val2  </a:t>
            </a:r>
          </a:p>
          <a:p>
            <a:r>
              <a:rPr lang="en-US" dirty="0" smtClean="0"/>
              <a:t>&gt;&gt;&gt; </a:t>
            </a:r>
            <a:r>
              <a:rPr lang="en-US" b="1" dirty="0" smtClean="0"/>
              <a:t>print</a:t>
            </a:r>
            <a:r>
              <a:rPr lang="en-US" dirty="0" smtClean="0"/>
              <a:t> val2  </a:t>
            </a:r>
          </a:p>
          <a:p>
            <a:r>
              <a:rPr lang="en-US" dirty="0" smtClean="0"/>
              <a:t>None  </a:t>
            </a:r>
          </a:p>
          <a:p>
            <a:r>
              <a:rPr lang="en-US" dirty="0" smtClean="0"/>
              <a:t>&gt;&gt;&gt;  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and Special Literals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V. Literal Collections.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Collections such as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lists and Dictionary are used in Python.</a:t>
            </a:r>
          </a:p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List: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List contain items of different data types. Lists are mutable i.e., modifiable.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values stored in List are separated by commas(,) and enclosed within a square brackets([]). We can store different type of data in a List.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Value stored in a List can be retrieved using the slice operator([] and [:]).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plus sign (+) is the list concatenation and asterisk(*) is the repetition operator.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Literals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operator can be defined as a symbol which is responsible for a particular operation between two operands.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Operators are the pillars of a program on which the logic is built in a particular programming language. Python provides a variety of operators described as follows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Operators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operator 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33638"/>
            <a:ext cx="5791200" cy="2967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ithmetic operato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2" y="1481138"/>
            <a:ext cx="603461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lational-Operators-in-Pyth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921" y="1524000"/>
            <a:ext cx="7629879" cy="45809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ython+Logical+Operators_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2" y="1481138"/>
            <a:ext cx="6034616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signemen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060" y="1828800"/>
            <a:ext cx="7563140" cy="393964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twi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36" y="1600199"/>
            <a:ext cx="8459164" cy="44063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embership-Operator-in-pyth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8800"/>
            <a:ext cx="7162800" cy="4038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dentity-Operators-Pyth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4913"/>
            <a:ext cx="7772400" cy="456728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Python's syntax and </a:t>
            </a:r>
            <a:r>
              <a:rPr lang="en-US" sz="2900" b="1" i="1" dirty="0">
                <a:latin typeface="Times New Roman" pitchFamily="18" charset="0"/>
                <a:cs typeface="Times New Roman" pitchFamily="18" charset="0"/>
              </a:rPr>
              <a:t>dynamic typing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 with its interpreted nature make it an ideal language for scripting and rapid application development.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Python supports </a:t>
            </a:r>
            <a:r>
              <a:rPr lang="en-US" sz="2900" b="1" i="1" dirty="0">
                <a:latin typeface="Times New Roman" pitchFamily="18" charset="0"/>
                <a:cs typeface="Times New Roman" pitchFamily="18" charset="0"/>
              </a:rPr>
              <a:t>multiple programming pattern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including object-oriented, imperative, and functional or procedural programming styles.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Python is not intended to work in a particular area, such as web programming. That is why it is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known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900" b="1" i="1" dirty="0">
                <a:latin typeface="Times New Roman" pitchFamily="18" charset="0"/>
                <a:cs typeface="Times New Roman" pitchFamily="18" charset="0"/>
              </a:rPr>
              <a:t>multipurpose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 programming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language because it can be used with web, enterprise, 3D CAD, etc.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We don't need to use data types to declare variable because it is </a:t>
            </a:r>
            <a:r>
              <a:rPr lang="en-US" sz="2900" b="1" i="1" dirty="0">
                <a:latin typeface="Times New Roman" pitchFamily="18" charset="0"/>
                <a:cs typeface="Times New Roman" pitchFamily="18" charset="0"/>
              </a:rPr>
              <a:t>dynamically typed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 so we can write a=10 to assign an integer value in an integer variable.</a:t>
            </a:r>
          </a:p>
          <a:p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Python makes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the development and debugging </a:t>
            </a:r>
            <a:r>
              <a:rPr lang="en-US" sz="2900" b="1" i="1" dirty="0"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 because there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is no compilation step included in Python development, and edit-test-debug cycle is very fast.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peratorprecedenc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81138"/>
            <a:ext cx="8534400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Precendence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Comments in Python can be used to explain any program code. It can also be used to hide the code as well.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Comments are the most helpful stuff of any program. It enables us to understand the way, a program works. In python, any statement written along with # symbol is known as a comment. The interpreter does not interpret the comment.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Comment is not a part of the program, but it enhances the interactivity of the program and makes the program readable.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Python supports two types of comments: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1. Single Line Comment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2. Multi Line Comment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Comments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1) Single Line Comment: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In case user wants to specify a single line comment, then comment must start with ?#?</a:t>
            </a:r>
          </a:p>
          <a:p>
            <a:pPr lvl="0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# This is single line comment.  </a:t>
            </a:r>
          </a:p>
          <a:p>
            <a:pPr lvl="0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print "Hello Python"  </a:t>
            </a:r>
          </a:p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Output: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Hello Python</a:t>
            </a:r>
          </a:p>
          <a:p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2) Multi Line Comment: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2) Multi Line Comment: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Multi lined comment can be given inside triple quotes.</a:t>
            </a:r>
          </a:p>
          <a:p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‘’’This </a:t>
            </a:r>
          </a:p>
          <a:p>
            <a:pPr lvl="0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    Is </a:t>
            </a:r>
          </a:p>
          <a:p>
            <a:pPr lvl="0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Multipline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 comment'''</a:t>
            </a:r>
            <a:r>
              <a:rPr lang="en-US" sz="3400" dirty="0" smtClean="0"/>
              <a:t>  </a:t>
            </a:r>
          </a:p>
          <a:p>
            <a:r>
              <a:rPr lang="en-US" sz="3400" dirty="0" err="1" smtClean="0"/>
              <a:t>eg</a:t>
            </a:r>
            <a:r>
              <a:rPr lang="en-US" sz="3400" dirty="0" smtClean="0"/>
              <a:t>: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Comment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evaluating the conditions used for constructs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two types of Constructs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1. Conditional Constructs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2. Loop Constructs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Constructs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checking the Conditions are used for Conditional Constructs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using Relational Operator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Types of Conditional Constructs in Python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else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Nested If Else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ladder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Constructs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if else statement is used to test a specific condition. If the condition is true, a block of code (if-block) will be executed.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If the condition provided in the if statement is false, then the else statement will be executed.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syntax of the if-else statement is given below.</a:t>
            </a: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condition:  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   #block of statements   </a:t>
            </a: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   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   #another block of statements (else-block)  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 Constructs in Python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ython-if-else-state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01" y="1752600"/>
            <a:ext cx="3057060" cy="480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with examples</a:t>
            </a:r>
            <a:endParaRPr lang="en-US" dirty="0"/>
          </a:p>
        </p:txBody>
      </p:sp>
      <p:pic>
        <p:nvPicPr>
          <p:cNvPr id="5" name="Picture 4" descr="ifelsepro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447800"/>
            <a:ext cx="3610447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stedIfel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71600"/>
            <a:ext cx="3581400" cy="5029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Else Constructs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524000"/>
            <a:ext cx="47634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ined-Conditional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295401"/>
            <a:ext cx="4190999" cy="41909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Elif</a:t>
            </a:r>
            <a:r>
              <a:rPr lang="en-US" dirty="0" smtClean="0"/>
              <a:t> Ladder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143000"/>
            <a:ext cx="3886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execution of a specific code may need to be repeated several numbers of times.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this purpose, The programming languages provide various types of loops which are capable of repeating some specific code several numbers of times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the following diagram to understand the working of a loop statement.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Python Loops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Python-Loops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181856"/>
            <a:ext cx="4385625" cy="2295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A list of differences between Python 2 and Python 3 are given below:</a:t>
            </a:r>
          </a:p>
          <a:p>
            <a:pPr lvl="0"/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Python 2 uses print as a statement and used as print "something" to print some string on the console. On the other hand, Python 3 uses print as a function and used as print("something") to print something on the console.</a:t>
            </a:r>
          </a:p>
          <a:p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Python 2 uses the function </a:t>
            </a:r>
            <a:r>
              <a:rPr lang="en-US" sz="4500" dirty="0" err="1">
                <a:latin typeface="Times New Roman" pitchFamily="18" charset="0"/>
                <a:cs typeface="Times New Roman" pitchFamily="18" charset="0"/>
              </a:rPr>
              <a:t>raw_input</a:t>
            </a: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() to accept the user's input. It returns the string representing the value, which is typed by the user. To convert it into the integer, we need to use the </a:t>
            </a:r>
            <a:r>
              <a:rPr lang="en-US" sz="45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() function in Python. On the other hand, Python 3 uses input() function 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automatically interpreted the type of input entered by the </a:t>
            </a: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user.</a:t>
            </a:r>
          </a:p>
          <a:p>
            <a:pPr lvl="0"/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In Python 2, the implicit string type is ASCII, whereas, in Python 3, the implicit string type is Unicode.</a:t>
            </a:r>
          </a:p>
          <a:p>
            <a:pPr lvl="0"/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Python 3 doesn't contain the </a:t>
            </a:r>
            <a:r>
              <a:rPr lang="en-US" sz="4500" dirty="0" err="1">
                <a:latin typeface="Times New Roman" pitchFamily="18" charset="0"/>
                <a:cs typeface="Times New Roman" pitchFamily="18" charset="0"/>
              </a:rPr>
              <a:t>xrange</a:t>
            </a: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() function of Python 2. The </a:t>
            </a:r>
            <a:r>
              <a:rPr lang="en-US" sz="4500" dirty="0" err="1">
                <a:latin typeface="Times New Roman" pitchFamily="18" charset="0"/>
                <a:cs typeface="Times New Roman" pitchFamily="18" charset="0"/>
              </a:rPr>
              <a:t>xrange</a:t>
            </a: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() is the variant of range() function which returns a </a:t>
            </a:r>
            <a:r>
              <a:rPr lang="en-US" sz="4500" dirty="0" err="1">
                <a:latin typeface="Times New Roman" pitchFamily="18" charset="0"/>
                <a:cs typeface="Times New Roman" pitchFamily="18" charset="0"/>
              </a:rPr>
              <a:t>xrange</a:t>
            </a: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 object that works similar to Java </a:t>
            </a:r>
            <a:r>
              <a:rPr lang="en-US" sz="4500" dirty="0" err="1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. The range() returns a list for example the function range(0,3) contains 0, 1, 2.</a:t>
            </a:r>
          </a:p>
          <a:p>
            <a:r>
              <a:rPr lang="en-US" sz="4500" dirty="0">
                <a:latin typeface="Times New Roman" pitchFamily="18" charset="0"/>
                <a:cs typeface="Times New Roman" pitchFamily="18" charset="0"/>
              </a:rPr>
              <a:t>There is also a small change made in Exception handling in Python 3. It defines a keyword as which is necessary to be used.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2 vs. Python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the following advantages of loops in Python.</a:t>
            </a:r>
          </a:p>
          <a:p>
            <a:pPr lv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It provides code re-usability.</a:t>
            </a:r>
          </a:p>
          <a:p>
            <a:pPr lv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Using loops, we do not need to write the same code again and again.</a:t>
            </a:r>
          </a:p>
          <a:p>
            <a:pPr lvl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Using loops, we can traverse over the elements of data structures (array or linked lists).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while loop is to be used in the scenario where we don't know the number of iterations in advance.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block of statements is executed in the while loop until the condition specified in the while loop is satisfied. It is also called a pre-tested loop.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pic>
        <p:nvPicPr>
          <p:cNvPr id="4" name="Picture 3" descr="while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3917576" cy="3810000"/>
          </a:xfrm>
          <a:prstGeom prst="rect">
            <a:avLst/>
          </a:prstGeom>
        </p:spPr>
      </p:pic>
      <p:pic>
        <p:nvPicPr>
          <p:cNvPr id="5" name="Picture 4" descr="WhileLo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895600"/>
            <a:ext cx="38100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do-while loop continues until a given condition satisfies. It is also called post tested loop.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used when it is necessary to execute the loop at least once (mostly menu driven programs).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pic>
        <p:nvPicPr>
          <p:cNvPr id="4" name="Picture 3" descr="do-wh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76600"/>
            <a:ext cx="3276600" cy="35814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276601"/>
            <a:ext cx="4343400" cy="357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for loop is used in the case where we need to execute some part of the code until the given condition is satisfied.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for loop is also called as a per-tested loop. It is better to use for loop if the number of iteration is known in advance.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syntax of for loop in python is given below.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 </a:t>
            </a:r>
            <a:endParaRPr lang="en-US" dirty="0"/>
          </a:p>
        </p:txBody>
      </p:sp>
      <p:pic>
        <p:nvPicPr>
          <p:cNvPr id="10" name="Picture 9" descr="fibonaacciseries.p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14" y="3581400"/>
            <a:ext cx="6411686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allows us to nest any number of for loops inside a for loop.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inner loop is executed n number of times for every iteration of the outer loop.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syntax of the nested for loop in python is given below.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 Loop</a:t>
            </a:r>
            <a:endParaRPr lang="en-US" dirty="0"/>
          </a:p>
        </p:txBody>
      </p:sp>
      <p:pic>
        <p:nvPicPr>
          <p:cNvPr id="4" name="Picture 3" descr="nestedforlo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81400"/>
            <a:ext cx="72390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Learn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Expressive Language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Interpreted Language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Cross-platform Language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Free and Open Source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Object-Oriented Language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Extensible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Large Standard Library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GUI Programming Support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Integrated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i="1" dirty="0"/>
          </a:p>
          <a:p>
            <a:endParaRPr lang="en-US" b="1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Features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The implementation of Python was started in the December 1989 by Guido Van </a:t>
            </a:r>
            <a:r>
              <a:rPr lang="en-US" dirty="0" err="1"/>
              <a:t>Rossum</a:t>
            </a:r>
            <a:r>
              <a:rPr lang="en-US" dirty="0"/>
              <a:t> at CWI in Netherland.</a:t>
            </a:r>
            <a:endParaRPr lang="en-US" sz="4000" dirty="0"/>
          </a:p>
          <a:p>
            <a:pPr lvl="0"/>
            <a:r>
              <a:rPr lang="en-US" dirty="0"/>
              <a:t>In February 1991, van </a:t>
            </a:r>
            <a:r>
              <a:rPr lang="en-US" dirty="0" err="1"/>
              <a:t>Rossum</a:t>
            </a:r>
            <a:r>
              <a:rPr lang="en-US" dirty="0"/>
              <a:t> published the code (labeled version 0.9.0) to </a:t>
            </a:r>
            <a:r>
              <a:rPr lang="en-US" dirty="0" err="1"/>
              <a:t>alt.sources</a:t>
            </a:r>
            <a:r>
              <a:rPr lang="en-US" dirty="0"/>
              <a:t>.</a:t>
            </a:r>
            <a:endParaRPr lang="en-US" sz="4000" dirty="0"/>
          </a:p>
          <a:p>
            <a:pPr lvl="0"/>
            <a:r>
              <a:rPr lang="en-US" dirty="0"/>
              <a:t>In 1994, Python 1.0 was released with new features like: lambda, map, filter, and reduce.</a:t>
            </a:r>
            <a:endParaRPr lang="en-US" sz="4000" dirty="0"/>
          </a:p>
          <a:p>
            <a:pPr lvl="0"/>
            <a:r>
              <a:rPr lang="en-US" dirty="0"/>
              <a:t>Python 2.0 added new features like: list comprehensions, garbage collection system.</a:t>
            </a:r>
            <a:endParaRPr lang="en-US" sz="4000" dirty="0"/>
          </a:p>
          <a:p>
            <a:pPr lvl="0"/>
            <a:r>
              <a:rPr lang="en-US" dirty="0"/>
              <a:t>On December 3, 2008, Python 3.0 (also called "Py3K") was released. It was designed to rectify fundamental flaw of the language.</a:t>
            </a:r>
            <a:endParaRPr lang="en-US" sz="4000" dirty="0"/>
          </a:p>
          <a:p>
            <a:pPr lvl="0"/>
            <a:r>
              <a:rPr lang="en-US" i="1" dirty="0"/>
              <a:t>ABC programming language</a:t>
            </a:r>
            <a:r>
              <a:rPr lang="en-US" dirty="0"/>
              <a:t> is said to be the predecessor of Python language which was capable of </a:t>
            </a:r>
            <a:r>
              <a:rPr lang="en-US" b="1" dirty="0"/>
              <a:t>Exception Handling and interfacing with Amoeba Operating System.</a:t>
            </a:r>
            <a:endParaRPr lang="en-US" sz="4000" dirty="0"/>
          </a:p>
          <a:p>
            <a:pPr lvl="0"/>
            <a:r>
              <a:rPr lang="en-US" dirty="0"/>
              <a:t>Python is influenced by following programming languages:</a:t>
            </a:r>
            <a:endParaRPr lang="en-US" sz="4000" dirty="0"/>
          </a:p>
          <a:p>
            <a:pPr lvl="1"/>
            <a:r>
              <a:rPr lang="en-US" dirty="0"/>
              <a:t>ABC language.</a:t>
            </a:r>
            <a:endParaRPr lang="en-US" sz="3600" dirty="0"/>
          </a:p>
          <a:p>
            <a:pPr lvl="1"/>
            <a:r>
              <a:rPr lang="en-US" dirty="0"/>
              <a:t>Modula-3</a:t>
            </a:r>
            <a:endParaRPr lang="en-US" sz="36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ython_featur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143000"/>
            <a:ext cx="6662901" cy="51476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 Applications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Desktop GUI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Scientific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Numeric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Business Applications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Console Based Application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Audio or Video based Applications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3D CAD Applications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Enterprise Applications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Applications for Images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Applications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discuss the basic syntax of python by using which, we will run a simple program to print hello world on the console.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 provides us the two ways to run a program:</a:t>
            </a:r>
          </a:p>
          <a:p>
            <a:pPr lvl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Using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Interactive interpreter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prompt</a:t>
            </a:r>
          </a:p>
          <a:p>
            <a:pPr lvl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Using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script file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Let's discuss each one of them in detail.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Python Program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181</TotalTime>
  <Words>1538</Words>
  <Application>Microsoft Office PowerPoint</Application>
  <PresentationFormat>On-screen Show (4:3)</PresentationFormat>
  <Paragraphs>258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Concourse</vt:lpstr>
      <vt:lpstr>Python </vt:lpstr>
      <vt:lpstr>Python Introduction</vt:lpstr>
      <vt:lpstr>Python Introduction</vt:lpstr>
      <vt:lpstr>Python 2 vs. Python 3</vt:lpstr>
      <vt:lpstr>Python Features </vt:lpstr>
      <vt:lpstr>History of Python</vt:lpstr>
      <vt:lpstr>Python Version</vt:lpstr>
      <vt:lpstr>Python Applications </vt:lpstr>
      <vt:lpstr>First Python Program </vt:lpstr>
      <vt:lpstr>Python Variables  </vt:lpstr>
      <vt:lpstr>Identifier Naming </vt:lpstr>
      <vt:lpstr>Declaring Variable and Assigning Values </vt:lpstr>
      <vt:lpstr>Multiple Assignment </vt:lpstr>
      <vt:lpstr>Basic Fundamentals</vt:lpstr>
      <vt:lpstr>Python Keywords </vt:lpstr>
      <vt:lpstr>Python Literals</vt:lpstr>
      <vt:lpstr>String Literals</vt:lpstr>
      <vt:lpstr>Multiline String</vt:lpstr>
      <vt:lpstr>II. Numeric literals</vt:lpstr>
      <vt:lpstr>Boolean and Special Literals</vt:lpstr>
      <vt:lpstr>Collection Literals</vt:lpstr>
      <vt:lpstr> Python Operators </vt:lpstr>
      <vt:lpstr>Slide 23</vt:lpstr>
      <vt:lpstr>Relational Operator</vt:lpstr>
      <vt:lpstr>Logical Operator</vt:lpstr>
      <vt:lpstr>Assignment Operator</vt:lpstr>
      <vt:lpstr>Bitwise Operator</vt:lpstr>
      <vt:lpstr>Membership Operator</vt:lpstr>
      <vt:lpstr>Identity Operator</vt:lpstr>
      <vt:lpstr>Operator Precendence</vt:lpstr>
      <vt:lpstr>Python Comments </vt:lpstr>
      <vt:lpstr>Python Comment</vt:lpstr>
      <vt:lpstr>Python Constructs</vt:lpstr>
      <vt:lpstr>Conditional Constructs</vt:lpstr>
      <vt:lpstr>If-Else Constructs in Python </vt:lpstr>
      <vt:lpstr>Flow chart with examples</vt:lpstr>
      <vt:lpstr>Nested If Else Constructs</vt:lpstr>
      <vt:lpstr>Elif Ladder</vt:lpstr>
      <vt:lpstr>Python Loops </vt:lpstr>
      <vt:lpstr>Advantages of Loops</vt:lpstr>
      <vt:lpstr>While Loop</vt:lpstr>
      <vt:lpstr>Do-While Loop</vt:lpstr>
      <vt:lpstr>For Loop </vt:lpstr>
      <vt:lpstr>Nested For Loop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Sandhya</dc:creator>
  <cp:lastModifiedBy>Sandhya</cp:lastModifiedBy>
  <cp:revision>35</cp:revision>
  <dcterms:created xsi:type="dcterms:W3CDTF">2019-10-13T10:48:32Z</dcterms:created>
  <dcterms:modified xsi:type="dcterms:W3CDTF">2019-10-14T10:00:49Z</dcterms:modified>
</cp:coreProperties>
</file>